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wmf" ContentType="image/x-w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730" r:id="rId1"/>
    <p:sldMasterId id="2147483738" r:id="rId2"/>
  </p:sldMasterIdLst>
  <p:notesMasterIdLst>
    <p:notesMasterId r:id="rId49"/>
  </p:notesMasterIdLst>
  <p:sldIdLst>
    <p:sldId id="320" r:id="rId3"/>
    <p:sldId id="257" r:id="rId4"/>
    <p:sldId id="258" r:id="rId5"/>
    <p:sldId id="259" r:id="rId6"/>
    <p:sldId id="260" r:id="rId7"/>
    <p:sldId id="261" r:id="rId8"/>
    <p:sldId id="262" r:id="rId9"/>
    <p:sldId id="296" r:id="rId10"/>
    <p:sldId id="300" r:id="rId11"/>
    <p:sldId id="318" r:id="rId12"/>
    <p:sldId id="298" r:id="rId13"/>
    <p:sldId id="263" r:id="rId14"/>
    <p:sldId id="265" r:id="rId15"/>
    <p:sldId id="322" r:id="rId16"/>
    <p:sldId id="326" r:id="rId17"/>
    <p:sldId id="327" r:id="rId18"/>
    <p:sldId id="328" r:id="rId19"/>
    <p:sldId id="329" r:id="rId20"/>
    <p:sldId id="299" r:id="rId21"/>
    <p:sldId id="266" r:id="rId22"/>
    <p:sldId id="267" r:id="rId23"/>
    <p:sldId id="268" r:id="rId24"/>
    <p:sldId id="306" r:id="rId25"/>
    <p:sldId id="307" r:id="rId26"/>
    <p:sldId id="308" r:id="rId27"/>
    <p:sldId id="309" r:id="rId28"/>
    <p:sldId id="270" r:id="rId29"/>
    <p:sldId id="271" r:id="rId30"/>
    <p:sldId id="272" r:id="rId31"/>
    <p:sldId id="275" r:id="rId32"/>
    <p:sldId id="276" r:id="rId33"/>
    <p:sldId id="323" r:id="rId34"/>
    <p:sldId id="334" r:id="rId35"/>
    <p:sldId id="330" r:id="rId36"/>
    <p:sldId id="331" r:id="rId37"/>
    <p:sldId id="332" r:id="rId38"/>
    <p:sldId id="333" r:id="rId39"/>
    <p:sldId id="301" r:id="rId40"/>
    <p:sldId id="302" r:id="rId41"/>
    <p:sldId id="325" r:id="rId42"/>
    <p:sldId id="278" r:id="rId43"/>
    <p:sldId id="279" r:id="rId44"/>
    <p:sldId id="281" r:id="rId45"/>
    <p:sldId id="282" r:id="rId46"/>
    <p:sldId id="324" r:id="rId47"/>
    <p:sldId id="321" r:id="rId48"/>
  </p:sldIdLst>
  <p:sldSz cx="9144000" cy="6858000" type="screen4x3"/>
  <p:notesSz cx="7010400" cy="9223375"/>
  <p:defaultTex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6600"/>
    <a:srgbClr val="66FF33"/>
    <a:srgbClr val="FF0000"/>
    <a:srgbClr val="E5FDE8"/>
    <a:srgbClr val="8CDACD"/>
    <a:srgbClr val="3399FF"/>
    <a:srgbClr val="F9D7B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40" autoAdjust="0"/>
    <p:restoredTop sz="94728" autoAdjust="0"/>
  </p:normalViewPr>
  <p:slideViewPr>
    <p:cSldViewPr>
      <p:cViewPr varScale="1">
        <p:scale>
          <a:sx n="104" d="100"/>
          <a:sy n="104" d="100"/>
        </p:scale>
        <p:origin x="1746" y="21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8" Type="http://schemas.openxmlformats.org/officeDocument/2006/relationships/slide" Target="slides/slide6.xml"/><Relationship Id="rId51"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0.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1.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2.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1.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7522" name="Rectangle 2"/>
          <p:cNvSpPr>
            <a:spLocks noGrp="1" noChangeArrowheads="1"/>
          </p:cNvSpPr>
          <p:nvPr>
            <p:ph type="hdr" sz="quarter"/>
          </p:nvPr>
        </p:nvSpPr>
        <p:spPr bwMode="auto">
          <a:xfrm>
            <a:off x="0" y="1"/>
            <a:ext cx="3037840" cy="4611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200">
                <a:latin typeface="Arial" charset="0"/>
              </a:defRPr>
            </a:lvl1pPr>
          </a:lstStyle>
          <a:p>
            <a:pPr>
              <a:defRPr/>
            </a:pPr>
            <a:endParaRPr lang="en-US" altLang="en-US"/>
          </a:p>
        </p:txBody>
      </p:sp>
      <p:sp>
        <p:nvSpPr>
          <p:cNvPr id="107523" name="Rectangle 3"/>
          <p:cNvSpPr>
            <a:spLocks noGrp="1" noChangeArrowheads="1"/>
          </p:cNvSpPr>
          <p:nvPr>
            <p:ph type="dt" idx="1"/>
          </p:nvPr>
        </p:nvSpPr>
        <p:spPr bwMode="auto">
          <a:xfrm>
            <a:off x="3970938" y="1"/>
            <a:ext cx="3037840" cy="4611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200">
                <a:latin typeface="Arial" charset="0"/>
              </a:defRPr>
            </a:lvl1pPr>
          </a:lstStyle>
          <a:p>
            <a:pPr>
              <a:defRPr/>
            </a:pPr>
            <a:endParaRPr lang="en-US" altLang="en-US"/>
          </a:p>
        </p:txBody>
      </p:sp>
      <p:sp>
        <p:nvSpPr>
          <p:cNvPr id="46084" name="Rectangle 4"/>
          <p:cNvSpPr>
            <a:spLocks noGrp="1" noRot="1" noChangeAspect="1" noChangeArrowheads="1" noTextEdit="1"/>
          </p:cNvSpPr>
          <p:nvPr>
            <p:ph type="sldImg" idx="2"/>
          </p:nvPr>
        </p:nvSpPr>
        <p:spPr bwMode="auto">
          <a:xfrm>
            <a:off x="1200150" y="692150"/>
            <a:ext cx="4610100" cy="3457575"/>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107525" name="Rectangle 5"/>
          <p:cNvSpPr>
            <a:spLocks noGrp="1" noChangeArrowheads="1"/>
          </p:cNvSpPr>
          <p:nvPr>
            <p:ph type="body" sz="quarter" idx="3"/>
          </p:nvPr>
        </p:nvSpPr>
        <p:spPr bwMode="auto">
          <a:xfrm>
            <a:off x="701040" y="4381104"/>
            <a:ext cx="5608320" cy="41505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noProof="0" smtClean="0"/>
              <a:t>Click to edit Master text styles</a:t>
            </a:r>
          </a:p>
          <a:p>
            <a:pPr lvl="1"/>
            <a:r>
              <a:rPr lang="en-US" altLang="en-US" noProof="0" smtClean="0"/>
              <a:t>Second level</a:t>
            </a:r>
          </a:p>
          <a:p>
            <a:pPr lvl="2"/>
            <a:r>
              <a:rPr lang="en-US" altLang="en-US" noProof="0" smtClean="0"/>
              <a:t>Third level</a:t>
            </a:r>
          </a:p>
          <a:p>
            <a:pPr lvl="3"/>
            <a:r>
              <a:rPr lang="en-US" altLang="en-US" noProof="0" smtClean="0"/>
              <a:t>Fourth level</a:t>
            </a:r>
          </a:p>
          <a:p>
            <a:pPr lvl="4"/>
            <a:r>
              <a:rPr lang="en-US" altLang="en-US" noProof="0" smtClean="0"/>
              <a:t>Fifth level</a:t>
            </a:r>
          </a:p>
        </p:txBody>
      </p:sp>
      <p:sp>
        <p:nvSpPr>
          <p:cNvPr id="107526" name="Rectangle 6"/>
          <p:cNvSpPr>
            <a:spLocks noGrp="1" noChangeArrowheads="1"/>
          </p:cNvSpPr>
          <p:nvPr>
            <p:ph type="ftr" sz="quarter" idx="4"/>
          </p:nvPr>
        </p:nvSpPr>
        <p:spPr bwMode="auto">
          <a:xfrm>
            <a:off x="0" y="8760607"/>
            <a:ext cx="3037840" cy="4611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eaLnBrk="1" hangingPunct="1">
              <a:defRPr sz="1200">
                <a:latin typeface="Arial" charset="0"/>
              </a:defRPr>
            </a:lvl1pPr>
          </a:lstStyle>
          <a:p>
            <a:pPr>
              <a:defRPr/>
            </a:pPr>
            <a:endParaRPr lang="en-US" altLang="en-US"/>
          </a:p>
        </p:txBody>
      </p:sp>
      <p:sp>
        <p:nvSpPr>
          <p:cNvPr id="107527" name="Rectangle 7"/>
          <p:cNvSpPr>
            <a:spLocks noGrp="1" noChangeArrowheads="1"/>
          </p:cNvSpPr>
          <p:nvPr>
            <p:ph type="sldNum" sz="quarter" idx="5"/>
          </p:nvPr>
        </p:nvSpPr>
        <p:spPr bwMode="auto">
          <a:xfrm>
            <a:off x="3970938" y="8760607"/>
            <a:ext cx="3037840" cy="4611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1" hangingPunct="1">
              <a:defRPr sz="1200"/>
            </a:lvl1pPr>
          </a:lstStyle>
          <a:p>
            <a:fld id="{BFED207C-27EA-4B61-8F4E-8FFEC997C473}" type="slidenum">
              <a:rPr lang="en-US" altLang="en-US"/>
              <a:pPr/>
              <a:t>‹#›</a:t>
            </a:fld>
            <a:endParaRPr lang="en-US"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56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smtClean="0"/>
          </a:p>
        </p:txBody>
      </p:sp>
      <p:sp>
        <p:nvSpPr>
          <p:cNvPr id="2560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defRPr>
            </a:lvl1pPr>
            <a:lvl2pPr marL="742950" indent="-285750" eaLnBrk="0" hangingPunct="0">
              <a:spcBef>
                <a:spcPct val="30000"/>
              </a:spcBef>
              <a:defRPr sz="1200">
                <a:solidFill>
                  <a:schemeClr val="tx1"/>
                </a:solidFill>
                <a:latin typeface="Calibri" panose="020F0502020204030204" pitchFamily="34" charset="0"/>
              </a:defRPr>
            </a:lvl2pPr>
            <a:lvl3pPr marL="1143000" indent="-228600" eaLnBrk="0" hangingPunct="0">
              <a:spcBef>
                <a:spcPct val="30000"/>
              </a:spcBef>
              <a:defRPr sz="1200">
                <a:solidFill>
                  <a:schemeClr val="tx1"/>
                </a:solidFill>
                <a:latin typeface="Calibri" panose="020F0502020204030204" pitchFamily="34" charset="0"/>
              </a:defRPr>
            </a:lvl3pPr>
            <a:lvl4pPr marL="1600200" indent="-228600" eaLnBrk="0" hangingPunct="0">
              <a:spcBef>
                <a:spcPct val="30000"/>
              </a:spcBef>
              <a:defRPr sz="1200">
                <a:solidFill>
                  <a:schemeClr val="tx1"/>
                </a:solidFill>
                <a:latin typeface="Calibri" panose="020F0502020204030204" pitchFamily="34" charset="0"/>
              </a:defRPr>
            </a:lvl4pPr>
            <a:lvl5pPr marL="2057400" indent="-228600" eaLnBrk="0" hangingPunct="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42578EB3-7776-4F6C-9DC0-3F1629D9102B}" type="slidenum">
              <a:rPr kumimoji="0" lang="en-US" altLang="en-US"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a:t>
            </a:fld>
            <a:endParaRPr kumimoji="0" lang="en-US" altLang="en-US"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9336793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7"/>
          <p:cNvSpPr>
            <a:spLocks noGrp="1" noChangeArrowheads="1"/>
          </p:cNvSpPr>
          <p:nvPr>
            <p:ph type="sldNum" sz="quarter" idx="5"/>
          </p:nvPr>
        </p:nvSpPr>
        <p:spPr>
          <a:noFill/>
        </p:spPr>
        <p:txBody>
          <a:bodyPr/>
          <a:lstStyle>
            <a:lvl1pPr defTabSz="921259" eaLnBrk="0" hangingPunct="0">
              <a:defRPr sz="2800">
                <a:solidFill>
                  <a:schemeClr val="tx1"/>
                </a:solidFill>
                <a:latin typeface="Times New Roman" pitchFamily="18" charset="0"/>
              </a:defRPr>
            </a:lvl1pPr>
            <a:lvl2pPr marL="738269" indent="-283950" defTabSz="921259" eaLnBrk="0" hangingPunct="0">
              <a:defRPr sz="2800">
                <a:solidFill>
                  <a:schemeClr val="tx1"/>
                </a:solidFill>
                <a:latin typeface="Times New Roman" pitchFamily="18" charset="0"/>
              </a:defRPr>
            </a:lvl2pPr>
            <a:lvl3pPr marL="1135799" indent="-227160" defTabSz="921259" eaLnBrk="0" hangingPunct="0">
              <a:defRPr sz="2800">
                <a:solidFill>
                  <a:schemeClr val="tx1"/>
                </a:solidFill>
                <a:latin typeface="Times New Roman" pitchFamily="18" charset="0"/>
              </a:defRPr>
            </a:lvl3pPr>
            <a:lvl4pPr marL="1590119" indent="-227160" defTabSz="921259" eaLnBrk="0" hangingPunct="0">
              <a:defRPr sz="2800">
                <a:solidFill>
                  <a:schemeClr val="tx1"/>
                </a:solidFill>
                <a:latin typeface="Times New Roman" pitchFamily="18" charset="0"/>
              </a:defRPr>
            </a:lvl4pPr>
            <a:lvl5pPr marL="2044438" indent="-227160" defTabSz="921259" eaLnBrk="0" hangingPunct="0">
              <a:defRPr sz="2800">
                <a:solidFill>
                  <a:schemeClr val="tx1"/>
                </a:solidFill>
                <a:latin typeface="Times New Roman" pitchFamily="18" charset="0"/>
              </a:defRPr>
            </a:lvl5pPr>
            <a:lvl6pPr marL="2498758" indent="-227160" defTabSz="921259" eaLnBrk="0" fontAlgn="base" hangingPunct="0">
              <a:spcBef>
                <a:spcPct val="0"/>
              </a:spcBef>
              <a:spcAft>
                <a:spcPct val="0"/>
              </a:spcAft>
              <a:defRPr sz="2800">
                <a:solidFill>
                  <a:schemeClr val="tx1"/>
                </a:solidFill>
                <a:latin typeface="Times New Roman" pitchFamily="18" charset="0"/>
              </a:defRPr>
            </a:lvl6pPr>
            <a:lvl7pPr marL="2953078" indent="-227160" defTabSz="921259" eaLnBrk="0" fontAlgn="base" hangingPunct="0">
              <a:spcBef>
                <a:spcPct val="0"/>
              </a:spcBef>
              <a:spcAft>
                <a:spcPct val="0"/>
              </a:spcAft>
              <a:defRPr sz="2800">
                <a:solidFill>
                  <a:schemeClr val="tx1"/>
                </a:solidFill>
                <a:latin typeface="Times New Roman" pitchFamily="18" charset="0"/>
              </a:defRPr>
            </a:lvl7pPr>
            <a:lvl8pPr marL="3407397" indent="-227160" defTabSz="921259" eaLnBrk="0" fontAlgn="base" hangingPunct="0">
              <a:spcBef>
                <a:spcPct val="0"/>
              </a:spcBef>
              <a:spcAft>
                <a:spcPct val="0"/>
              </a:spcAft>
              <a:defRPr sz="2800">
                <a:solidFill>
                  <a:schemeClr val="tx1"/>
                </a:solidFill>
                <a:latin typeface="Times New Roman" pitchFamily="18" charset="0"/>
              </a:defRPr>
            </a:lvl8pPr>
            <a:lvl9pPr marL="3861717" indent="-227160" defTabSz="921259" eaLnBrk="0" fontAlgn="base" hangingPunct="0">
              <a:spcBef>
                <a:spcPct val="0"/>
              </a:spcBef>
              <a:spcAft>
                <a:spcPct val="0"/>
              </a:spcAft>
              <a:defRPr sz="2800">
                <a:solidFill>
                  <a:schemeClr val="tx1"/>
                </a:solidFill>
                <a:latin typeface="Times New Roman" pitchFamily="18" charset="0"/>
              </a:defRPr>
            </a:lvl9pPr>
          </a:lstStyle>
          <a:p>
            <a:pPr eaLnBrk="1" hangingPunct="1"/>
            <a:fld id="{C6CEF379-EEDC-45C2-B439-7F233236E933}" type="slidenum">
              <a:rPr lang="en-US" sz="1200"/>
              <a:pPr eaLnBrk="1" hangingPunct="1"/>
              <a:t>10</a:t>
            </a:fld>
            <a:endParaRPr lang="en-US" sz="1200" dirty="0"/>
          </a:p>
        </p:txBody>
      </p:sp>
      <p:sp>
        <p:nvSpPr>
          <p:cNvPr id="64515" name="Rectangle 2"/>
          <p:cNvSpPr>
            <a:spLocks noGrp="1" noRot="1" noChangeAspect="1" noChangeArrowheads="1" noTextEdit="1"/>
          </p:cNvSpPr>
          <p:nvPr>
            <p:ph type="sldImg"/>
          </p:nvPr>
        </p:nvSpPr>
        <p:spPr>
          <a:ln/>
        </p:spPr>
      </p:sp>
      <p:sp>
        <p:nvSpPr>
          <p:cNvPr id="64516" name="Rectangle 3"/>
          <p:cNvSpPr>
            <a:spLocks noGrp="1" noChangeArrowheads="1"/>
          </p:cNvSpPr>
          <p:nvPr>
            <p:ph type="body" idx="1"/>
          </p:nvPr>
        </p:nvSpPr>
        <p:spPr>
          <a:noFill/>
        </p:spPr>
        <p:txBody>
          <a:bodyPr/>
          <a:lstStyle/>
          <a:p>
            <a:pPr eaLnBrk="1" hangingPunct="1"/>
            <a:endParaRPr lang="en-US" dirty="0" smtClean="0"/>
          </a:p>
        </p:txBody>
      </p:sp>
    </p:spTree>
    <p:extLst>
      <p:ext uri="{BB962C8B-B14F-4D97-AF65-F5344CB8AC3E}">
        <p14:creationId xmlns:p14="http://schemas.microsoft.com/office/powerpoint/2010/main" val="114406732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7"/>
          <p:cNvSpPr>
            <a:spLocks noGrp="1" noChangeArrowheads="1"/>
          </p:cNvSpPr>
          <p:nvPr>
            <p:ph type="sldNum" sz="quarter" idx="5"/>
          </p:nvPr>
        </p:nvSpPr>
        <p:spPr>
          <a:noFill/>
        </p:spPr>
        <p:txBody>
          <a:bodyPr/>
          <a:lstStyle>
            <a:lvl1pPr defTabSz="921259" eaLnBrk="0" hangingPunct="0">
              <a:defRPr sz="2800">
                <a:solidFill>
                  <a:schemeClr val="tx1"/>
                </a:solidFill>
                <a:latin typeface="Times New Roman" pitchFamily="18" charset="0"/>
              </a:defRPr>
            </a:lvl1pPr>
            <a:lvl2pPr marL="738269" indent="-283950" defTabSz="921259" eaLnBrk="0" hangingPunct="0">
              <a:defRPr sz="2800">
                <a:solidFill>
                  <a:schemeClr val="tx1"/>
                </a:solidFill>
                <a:latin typeface="Times New Roman" pitchFamily="18" charset="0"/>
              </a:defRPr>
            </a:lvl2pPr>
            <a:lvl3pPr marL="1135799" indent="-227160" defTabSz="921259" eaLnBrk="0" hangingPunct="0">
              <a:defRPr sz="2800">
                <a:solidFill>
                  <a:schemeClr val="tx1"/>
                </a:solidFill>
                <a:latin typeface="Times New Roman" pitchFamily="18" charset="0"/>
              </a:defRPr>
            </a:lvl3pPr>
            <a:lvl4pPr marL="1590119" indent="-227160" defTabSz="921259" eaLnBrk="0" hangingPunct="0">
              <a:defRPr sz="2800">
                <a:solidFill>
                  <a:schemeClr val="tx1"/>
                </a:solidFill>
                <a:latin typeface="Times New Roman" pitchFamily="18" charset="0"/>
              </a:defRPr>
            </a:lvl4pPr>
            <a:lvl5pPr marL="2044438" indent="-227160" defTabSz="921259" eaLnBrk="0" hangingPunct="0">
              <a:defRPr sz="2800">
                <a:solidFill>
                  <a:schemeClr val="tx1"/>
                </a:solidFill>
                <a:latin typeface="Times New Roman" pitchFamily="18" charset="0"/>
              </a:defRPr>
            </a:lvl5pPr>
            <a:lvl6pPr marL="2498758" indent="-227160" defTabSz="921259" eaLnBrk="0" fontAlgn="base" hangingPunct="0">
              <a:spcBef>
                <a:spcPct val="0"/>
              </a:spcBef>
              <a:spcAft>
                <a:spcPct val="0"/>
              </a:spcAft>
              <a:defRPr sz="2800">
                <a:solidFill>
                  <a:schemeClr val="tx1"/>
                </a:solidFill>
                <a:latin typeface="Times New Roman" pitchFamily="18" charset="0"/>
              </a:defRPr>
            </a:lvl6pPr>
            <a:lvl7pPr marL="2953078" indent="-227160" defTabSz="921259" eaLnBrk="0" fontAlgn="base" hangingPunct="0">
              <a:spcBef>
                <a:spcPct val="0"/>
              </a:spcBef>
              <a:spcAft>
                <a:spcPct val="0"/>
              </a:spcAft>
              <a:defRPr sz="2800">
                <a:solidFill>
                  <a:schemeClr val="tx1"/>
                </a:solidFill>
                <a:latin typeface="Times New Roman" pitchFamily="18" charset="0"/>
              </a:defRPr>
            </a:lvl7pPr>
            <a:lvl8pPr marL="3407397" indent="-227160" defTabSz="921259" eaLnBrk="0" fontAlgn="base" hangingPunct="0">
              <a:spcBef>
                <a:spcPct val="0"/>
              </a:spcBef>
              <a:spcAft>
                <a:spcPct val="0"/>
              </a:spcAft>
              <a:defRPr sz="2800">
                <a:solidFill>
                  <a:schemeClr val="tx1"/>
                </a:solidFill>
                <a:latin typeface="Times New Roman" pitchFamily="18" charset="0"/>
              </a:defRPr>
            </a:lvl8pPr>
            <a:lvl9pPr marL="3861717" indent="-227160" defTabSz="921259" eaLnBrk="0" fontAlgn="base" hangingPunct="0">
              <a:spcBef>
                <a:spcPct val="0"/>
              </a:spcBef>
              <a:spcAft>
                <a:spcPct val="0"/>
              </a:spcAft>
              <a:defRPr sz="2800">
                <a:solidFill>
                  <a:schemeClr val="tx1"/>
                </a:solidFill>
                <a:latin typeface="Times New Roman" pitchFamily="18" charset="0"/>
              </a:defRPr>
            </a:lvl9pPr>
          </a:lstStyle>
          <a:p>
            <a:pPr eaLnBrk="1" hangingPunct="1"/>
            <a:fld id="{C6CEF379-EEDC-45C2-B439-7F233236E933}" type="slidenum">
              <a:rPr lang="en-US" sz="1200"/>
              <a:pPr eaLnBrk="1" hangingPunct="1"/>
              <a:t>15</a:t>
            </a:fld>
            <a:endParaRPr lang="en-US" sz="1200" dirty="0"/>
          </a:p>
        </p:txBody>
      </p:sp>
      <p:sp>
        <p:nvSpPr>
          <p:cNvPr id="64515" name="Rectangle 2"/>
          <p:cNvSpPr>
            <a:spLocks noGrp="1" noRot="1" noChangeAspect="1" noChangeArrowheads="1" noTextEdit="1"/>
          </p:cNvSpPr>
          <p:nvPr>
            <p:ph type="sldImg"/>
          </p:nvPr>
        </p:nvSpPr>
        <p:spPr>
          <a:ln/>
        </p:spPr>
      </p:sp>
      <p:sp>
        <p:nvSpPr>
          <p:cNvPr id="64516" name="Rectangle 3"/>
          <p:cNvSpPr>
            <a:spLocks noGrp="1" noChangeArrowheads="1"/>
          </p:cNvSpPr>
          <p:nvPr>
            <p:ph type="body" idx="1"/>
          </p:nvPr>
        </p:nvSpPr>
        <p:spPr>
          <a:noFill/>
        </p:spPr>
        <p:txBody>
          <a:bodyPr/>
          <a:lstStyle/>
          <a:p>
            <a:pPr eaLnBrk="1" hangingPunct="1"/>
            <a:endParaRPr lang="en-US" dirty="0" smtClean="0"/>
          </a:p>
        </p:txBody>
      </p:sp>
    </p:spTree>
    <p:extLst>
      <p:ext uri="{BB962C8B-B14F-4D97-AF65-F5344CB8AC3E}">
        <p14:creationId xmlns:p14="http://schemas.microsoft.com/office/powerpoint/2010/main" val="75706835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7"/>
          <p:cNvSpPr>
            <a:spLocks noGrp="1" noChangeArrowheads="1"/>
          </p:cNvSpPr>
          <p:nvPr>
            <p:ph type="sldNum" sz="quarter" idx="5"/>
          </p:nvPr>
        </p:nvSpPr>
        <p:spPr>
          <a:noFill/>
        </p:spPr>
        <p:txBody>
          <a:bodyPr/>
          <a:lstStyle>
            <a:lvl1pPr defTabSz="921259" eaLnBrk="0" hangingPunct="0">
              <a:defRPr sz="2800">
                <a:solidFill>
                  <a:schemeClr val="tx1"/>
                </a:solidFill>
                <a:latin typeface="Times New Roman" pitchFamily="18" charset="0"/>
              </a:defRPr>
            </a:lvl1pPr>
            <a:lvl2pPr marL="738269" indent="-283950" defTabSz="921259" eaLnBrk="0" hangingPunct="0">
              <a:defRPr sz="2800">
                <a:solidFill>
                  <a:schemeClr val="tx1"/>
                </a:solidFill>
                <a:latin typeface="Times New Roman" pitchFamily="18" charset="0"/>
              </a:defRPr>
            </a:lvl2pPr>
            <a:lvl3pPr marL="1135799" indent="-227160" defTabSz="921259" eaLnBrk="0" hangingPunct="0">
              <a:defRPr sz="2800">
                <a:solidFill>
                  <a:schemeClr val="tx1"/>
                </a:solidFill>
                <a:latin typeface="Times New Roman" pitchFamily="18" charset="0"/>
              </a:defRPr>
            </a:lvl3pPr>
            <a:lvl4pPr marL="1590119" indent="-227160" defTabSz="921259" eaLnBrk="0" hangingPunct="0">
              <a:defRPr sz="2800">
                <a:solidFill>
                  <a:schemeClr val="tx1"/>
                </a:solidFill>
                <a:latin typeface="Times New Roman" pitchFamily="18" charset="0"/>
              </a:defRPr>
            </a:lvl4pPr>
            <a:lvl5pPr marL="2044438" indent="-227160" defTabSz="921259" eaLnBrk="0" hangingPunct="0">
              <a:defRPr sz="2800">
                <a:solidFill>
                  <a:schemeClr val="tx1"/>
                </a:solidFill>
                <a:latin typeface="Times New Roman" pitchFamily="18" charset="0"/>
              </a:defRPr>
            </a:lvl5pPr>
            <a:lvl6pPr marL="2498758" indent="-227160" defTabSz="921259" eaLnBrk="0" fontAlgn="base" hangingPunct="0">
              <a:spcBef>
                <a:spcPct val="0"/>
              </a:spcBef>
              <a:spcAft>
                <a:spcPct val="0"/>
              </a:spcAft>
              <a:defRPr sz="2800">
                <a:solidFill>
                  <a:schemeClr val="tx1"/>
                </a:solidFill>
                <a:latin typeface="Times New Roman" pitchFamily="18" charset="0"/>
              </a:defRPr>
            </a:lvl6pPr>
            <a:lvl7pPr marL="2953078" indent="-227160" defTabSz="921259" eaLnBrk="0" fontAlgn="base" hangingPunct="0">
              <a:spcBef>
                <a:spcPct val="0"/>
              </a:spcBef>
              <a:spcAft>
                <a:spcPct val="0"/>
              </a:spcAft>
              <a:defRPr sz="2800">
                <a:solidFill>
                  <a:schemeClr val="tx1"/>
                </a:solidFill>
                <a:latin typeface="Times New Roman" pitchFamily="18" charset="0"/>
              </a:defRPr>
            </a:lvl7pPr>
            <a:lvl8pPr marL="3407397" indent="-227160" defTabSz="921259" eaLnBrk="0" fontAlgn="base" hangingPunct="0">
              <a:spcBef>
                <a:spcPct val="0"/>
              </a:spcBef>
              <a:spcAft>
                <a:spcPct val="0"/>
              </a:spcAft>
              <a:defRPr sz="2800">
                <a:solidFill>
                  <a:schemeClr val="tx1"/>
                </a:solidFill>
                <a:latin typeface="Times New Roman" pitchFamily="18" charset="0"/>
              </a:defRPr>
            </a:lvl8pPr>
            <a:lvl9pPr marL="3861717" indent="-227160" defTabSz="921259" eaLnBrk="0" fontAlgn="base" hangingPunct="0">
              <a:spcBef>
                <a:spcPct val="0"/>
              </a:spcBef>
              <a:spcAft>
                <a:spcPct val="0"/>
              </a:spcAft>
              <a:defRPr sz="2800">
                <a:solidFill>
                  <a:schemeClr val="tx1"/>
                </a:solidFill>
                <a:latin typeface="Times New Roman" pitchFamily="18" charset="0"/>
              </a:defRPr>
            </a:lvl9pPr>
          </a:lstStyle>
          <a:p>
            <a:pPr eaLnBrk="1" hangingPunct="1"/>
            <a:fld id="{C6CEF379-EEDC-45C2-B439-7F233236E933}" type="slidenum">
              <a:rPr lang="en-US" sz="1200"/>
              <a:pPr eaLnBrk="1" hangingPunct="1"/>
              <a:t>16</a:t>
            </a:fld>
            <a:endParaRPr lang="en-US" sz="1200" dirty="0"/>
          </a:p>
        </p:txBody>
      </p:sp>
      <p:sp>
        <p:nvSpPr>
          <p:cNvPr id="64515" name="Rectangle 2"/>
          <p:cNvSpPr>
            <a:spLocks noGrp="1" noRot="1" noChangeAspect="1" noChangeArrowheads="1" noTextEdit="1"/>
          </p:cNvSpPr>
          <p:nvPr>
            <p:ph type="sldImg"/>
          </p:nvPr>
        </p:nvSpPr>
        <p:spPr>
          <a:ln/>
        </p:spPr>
      </p:sp>
      <p:sp>
        <p:nvSpPr>
          <p:cNvPr id="64516" name="Rectangle 3"/>
          <p:cNvSpPr>
            <a:spLocks noGrp="1" noChangeArrowheads="1"/>
          </p:cNvSpPr>
          <p:nvPr>
            <p:ph type="body" idx="1"/>
          </p:nvPr>
        </p:nvSpPr>
        <p:spPr>
          <a:noFill/>
        </p:spPr>
        <p:txBody>
          <a:bodyPr/>
          <a:lstStyle/>
          <a:p>
            <a:pPr eaLnBrk="1" hangingPunct="1"/>
            <a:endParaRPr lang="en-US" dirty="0" smtClean="0"/>
          </a:p>
        </p:txBody>
      </p:sp>
    </p:spTree>
    <p:extLst>
      <p:ext uri="{BB962C8B-B14F-4D97-AF65-F5344CB8AC3E}">
        <p14:creationId xmlns:p14="http://schemas.microsoft.com/office/powerpoint/2010/main" val="88440115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7"/>
          <p:cNvSpPr>
            <a:spLocks noGrp="1" noChangeArrowheads="1"/>
          </p:cNvSpPr>
          <p:nvPr>
            <p:ph type="sldNum" sz="quarter" idx="5"/>
          </p:nvPr>
        </p:nvSpPr>
        <p:spPr>
          <a:noFill/>
        </p:spPr>
        <p:txBody>
          <a:bodyPr/>
          <a:lstStyle>
            <a:lvl1pPr defTabSz="921259" eaLnBrk="0" hangingPunct="0">
              <a:defRPr sz="2800">
                <a:solidFill>
                  <a:schemeClr val="tx1"/>
                </a:solidFill>
                <a:latin typeface="Times New Roman" pitchFamily="18" charset="0"/>
              </a:defRPr>
            </a:lvl1pPr>
            <a:lvl2pPr marL="738269" indent="-283950" defTabSz="921259" eaLnBrk="0" hangingPunct="0">
              <a:defRPr sz="2800">
                <a:solidFill>
                  <a:schemeClr val="tx1"/>
                </a:solidFill>
                <a:latin typeface="Times New Roman" pitchFamily="18" charset="0"/>
              </a:defRPr>
            </a:lvl2pPr>
            <a:lvl3pPr marL="1135799" indent="-227160" defTabSz="921259" eaLnBrk="0" hangingPunct="0">
              <a:defRPr sz="2800">
                <a:solidFill>
                  <a:schemeClr val="tx1"/>
                </a:solidFill>
                <a:latin typeface="Times New Roman" pitchFamily="18" charset="0"/>
              </a:defRPr>
            </a:lvl3pPr>
            <a:lvl4pPr marL="1590119" indent="-227160" defTabSz="921259" eaLnBrk="0" hangingPunct="0">
              <a:defRPr sz="2800">
                <a:solidFill>
                  <a:schemeClr val="tx1"/>
                </a:solidFill>
                <a:latin typeface="Times New Roman" pitchFamily="18" charset="0"/>
              </a:defRPr>
            </a:lvl4pPr>
            <a:lvl5pPr marL="2044438" indent="-227160" defTabSz="921259" eaLnBrk="0" hangingPunct="0">
              <a:defRPr sz="2800">
                <a:solidFill>
                  <a:schemeClr val="tx1"/>
                </a:solidFill>
                <a:latin typeface="Times New Roman" pitchFamily="18" charset="0"/>
              </a:defRPr>
            </a:lvl5pPr>
            <a:lvl6pPr marL="2498758" indent="-227160" defTabSz="921259" eaLnBrk="0" fontAlgn="base" hangingPunct="0">
              <a:spcBef>
                <a:spcPct val="0"/>
              </a:spcBef>
              <a:spcAft>
                <a:spcPct val="0"/>
              </a:spcAft>
              <a:defRPr sz="2800">
                <a:solidFill>
                  <a:schemeClr val="tx1"/>
                </a:solidFill>
                <a:latin typeface="Times New Roman" pitchFamily="18" charset="0"/>
              </a:defRPr>
            </a:lvl6pPr>
            <a:lvl7pPr marL="2953078" indent="-227160" defTabSz="921259" eaLnBrk="0" fontAlgn="base" hangingPunct="0">
              <a:spcBef>
                <a:spcPct val="0"/>
              </a:spcBef>
              <a:spcAft>
                <a:spcPct val="0"/>
              </a:spcAft>
              <a:defRPr sz="2800">
                <a:solidFill>
                  <a:schemeClr val="tx1"/>
                </a:solidFill>
                <a:latin typeface="Times New Roman" pitchFamily="18" charset="0"/>
              </a:defRPr>
            </a:lvl7pPr>
            <a:lvl8pPr marL="3407397" indent="-227160" defTabSz="921259" eaLnBrk="0" fontAlgn="base" hangingPunct="0">
              <a:spcBef>
                <a:spcPct val="0"/>
              </a:spcBef>
              <a:spcAft>
                <a:spcPct val="0"/>
              </a:spcAft>
              <a:defRPr sz="2800">
                <a:solidFill>
                  <a:schemeClr val="tx1"/>
                </a:solidFill>
                <a:latin typeface="Times New Roman" pitchFamily="18" charset="0"/>
              </a:defRPr>
            </a:lvl8pPr>
            <a:lvl9pPr marL="3861717" indent="-227160" defTabSz="921259" eaLnBrk="0" fontAlgn="base" hangingPunct="0">
              <a:spcBef>
                <a:spcPct val="0"/>
              </a:spcBef>
              <a:spcAft>
                <a:spcPct val="0"/>
              </a:spcAft>
              <a:defRPr sz="2800">
                <a:solidFill>
                  <a:schemeClr val="tx1"/>
                </a:solidFill>
                <a:latin typeface="Times New Roman" pitchFamily="18" charset="0"/>
              </a:defRPr>
            </a:lvl9pPr>
          </a:lstStyle>
          <a:p>
            <a:pPr eaLnBrk="1" hangingPunct="1"/>
            <a:fld id="{C6CEF379-EEDC-45C2-B439-7F233236E933}" type="slidenum">
              <a:rPr lang="en-US" sz="1200"/>
              <a:pPr eaLnBrk="1" hangingPunct="1"/>
              <a:t>17</a:t>
            </a:fld>
            <a:endParaRPr lang="en-US" sz="1200" dirty="0"/>
          </a:p>
        </p:txBody>
      </p:sp>
      <p:sp>
        <p:nvSpPr>
          <p:cNvPr id="64515" name="Rectangle 2"/>
          <p:cNvSpPr>
            <a:spLocks noGrp="1" noRot="1" noChangeAspect="1" noChangeArrowheads="1" noTextEdit="1"/>
          </p:cNvSpPr>
          <p:nvPr>
            <p:ph type="sldImg"/>
          </p:nvPr>
        </p:nvSpPr>
        <p:spPr>
          <a:ln/>
        </p:spPr>
      </p:sp>
      <p:sp>
        <p:nvSpPr>
          <p:cNvPr id="64516" name="Rectangle 3"/>
          <p:cNvSpPr>
            <a:spLocks noGrp="1" noChangeArrowheads="1"/>
          </p:cNvSpPr>
          <p:nvPr>
            <p:ph type="body" idx="1"/>
          </p:nvPr>
        </p:nvSpPr>
        <p:spPr>
          <a:noFill/>
        </p:spPr>
        <p:txBody>
          <a:bodyPr/>
          <a:lstStyle/>
          <a:p>
            <a:pPr eaLnBrk="1" hangingPunct="1"/>
            <a:endParaRPr lang="en-US" dirty="0" smtClean="0"/>
          </a:p>
        </p:txBody>
      </p:sp>
    </p:spTree>
    <p:extLst>
      <p:ext uri="{BB962C8B-B14F-4D97-AF65-F5344CB8AC3E}">
        <p14:creationId xmlns:p14="http://schemas.microsoft.com/office/powerpoint/2010/main" val="34595114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7"/>
          <p:cNvSpPr>
            <a:spLocks noGrp="1" noChangeArrowheads="1"/>
          </p:cNvSpPr>
          <p:nvPr>
            <p:ph type="sldNum" sz="quarter" idx="5"/>
          </p:nvPr>
        </p:nvSpPr>
        <p:spPr>
          <a:noFill/>
        </p:spPr>
        <p:txBody>
          <a:bodyPr/>
          <a:lstStyle>
            <a:lvl1pPr defTabSz="921259" eaLnBrk="0" hangingPunct="0">
              <a:defRPr sz="2800">
                <a:solidFill>
                  <a:schemeClr val="tx1"/>
                </a:solidFill>
                <a:latin typeface="Times New Roman" pitchFamily="18" charset="0"/>
              </a:defRPr>
            </a:lvl1pPr>
            <a:lvl2pPr marL="738269" indent="-283950" defTabSz="921259" eaLnBrk="0" hangingPunct="0">
              <a:defRPr sz="2800">
                <a:solidFill>
                  <a:schemeClr val="tx1"/>
                </a:solidFill>
                <a:latin typeface="Times New Roman" pitchFamily="18" charset="0"/>
              </a:defRPr>
            </a:lvl2pPr>
            <a:lvl3pPr marL="1135799" indent="-227160" defTabSz="921259" eaLnBrk="0" hangingPunct="0">
              <a:defRPr sz="2800">
                <a:solidFill>
                  <a:schemeClr val="tx1"/>
                </a:solidFill>
                <a:latin typeface="Times New Roman" pitchFamily="18" charset="0"/>
              </a:defRPr>
            </a:lvl3pPr>
            <a:lvl4pPr marL="1590119" indent="-227160" defTabSz="921259" eaLnBrk="0" hangingPunct="0">
              <a:defRPr sz="2800">
                <a:solidFill>
                  <a:schemeClr val="tx1"/>
                </a:solidFill>
                <a:latin typeface="Times New Roman" pitchFamily="18" charset="0"/>
              </a:defRPr>
            </a:lvl4pPr>
            <a:lvl5pPr marL="2044438" indent="-227160" defTabSz="921259" eaLnBrk="0" hangingPunct="0">
              <a:defRPr sz="2800">
                <a:solidFill>
                  <a:schemeClr val="tx1"/>
                </a:solidFill>
                <a:latin typeface="Times New Roman" pitchFamily="18" charset="0"/>
              </a:defRPr>
            </a:lvl5pPr>
            <a:lvl6pPr marL="2498758" indent="-227160" defTabSz="921259" eaLnBrk="0" fontAlgn="base" hangingPunct="0">
              <a:spcBef>
                <a:spcPct val="0"/>
              </a:spcBef>
              <a:spcAft>
                <a:spcPct val="0"/>
              </a:spcAft>
              <a:defRPr sz="2800">
                <a:solidFill>
                  <a:schemeClr val="tx1"/>
                </a:solidFill>
                <a:latin typeface="Times New Roman" pitchFamily="18" charset="0"/>
              </a:defRPr>
            </a:lvl6pPr>
            <a:lvl7pPr marL="2953078" indent="-227160" defTabSz="921259" eaLnBrk="0" fontAlgn="base" hangingPunct="0">
              <a:spcBef>
                <a:spcPct val="0"/>
              </a:spcBef>
              <a:spcAft>
                <a:spcPct val="0"/>
              </a:spcAft>
              <a:defRPr sz="2800">
                <a:solidFill>
                  <a:schemeClr val="tx1"/>
                </a:solidFill>
                <a:latin typeface="Times New Roman" pitchFamily="18" charset="0"/>
              </a:defRPr>
            </a:lvl7pPr>
            <a:lvl8pPr marL="3407397" indent="-227160" defTabSz="921259" eaLnBrk="0" fontAlgn="base" hangingPunct="0">
              <a:spcBef>
                <a:spcPct val="0"/>
              </a:spcBef>
              <a:spcAft>
                <a:spcPct val="0"/>
              </a:spcAft>
              <a:defRPr sz="2800">
                <a:solidFill>
                  <a:schemeClr val="tx1"/>
                </a:solidFill>
                <a:latin typeface="Times New Roman" pitchFamily="18" charset="0"/>
              </a:defRPr>
            </a:lvl8pPr>
            <a:lvl9pPr marL="3861717" indent="-227160" defTabSz="921259" eaLnBrk="0" fontAlgn="base" hangingPunct="0">
              <a:spcBef>
                <a:spcPct val="0"/>
              </a:spcBef>
              <a:spcAft>
                <a:spcPct val="0"/>
              </a:spcAft>
              <a:defRPr sz="2800">
                <a:solidFill>
                  <a:schemeClr val="tx1"/>
                </a:solidFill>
                <a:latin typeface="Times New Roman" pitchFamily="18" charset="0"/>
              </a:defRPr>
            </a:lvl9pPr>
          </a:lstStyle>
          <a:p>
            <a:pPr eaLnBrk="1" hangingPunct="1"/>
            <a:fld id="{C6CEF379-EEDC-45C2-B439-7F233236E933}" type="slidenum">
              <a:rPr lang="en-US" sz="1200"/>
              <a:pPr eaLnBrk="1" hangingPunct="1"/>
              <a:t>18</a:t>
            </a:fld>
            <a:endParaRPr lang="en-US" sz="1200" dirty="0"/>
          </a:p>
        </p:txBody>
      </p:sp>
      <p:sp>
        <p:nvSpPr>
          <p:cNvPr id="64515" name="Rectangle 2"/>
          <p:cNvSpPr>
            <a:spLocks noGrp="1" noRot="1" noChangeAspect="1" noChangeArrowheads="1" noTextEdit="1"/>
          </p:cNvSpPr>
          <p:nvPr>
            <p:ph type="sldImg"/>
          </p:nvPr>
        </p:nvSpPr>
        <p:spPr>
          <a:ln/>
        </p:spPr>
      </p:sp>
      <p:sp>
        <p:nvSpPr>
          <p:cNvPr id="64516" name="Rectangle 3"/>
          <p:cNvSpPr>
            <a:spLocks noGrp="1" noChangeArrowheads="1"/>
          </p:cNvSpPr>
          <p:nvPr>
            <p:ph type="body" idx="1"/>
          </p:nvPr>
        </p:nvSpPr>
        <p:spPr>
          <a:noFill/>
        </p:spPr>
        <p:txBody>
          <a:bodyPr/>
          <a:lstStyle/>
          <a:p>
            <a:pPr eaLnBrk="1" hangingPunct="1"/>
            <a:endParaRPr lang="en-US" dirty="0" smtClean="0"/>
          </a:p>
        </p:txBody>
      </p:sp>
    </p:spTree>
    <p:extLst>
      <p:ext uri="{BB962C8B-B14F-4D97-AF65-F5344CB8AC3E}">
        <p14:creationId xmlns:p14="http://schemas.microsoft.com/office/powerpoint/2010/main" val="389663661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FED207C-27EA-4B61-8F4E-8FFEC997C473}" type="slidenum">
              <a:rPr lang="en-US" altLang="en-US" smtClean="0"/>
              <a:pPr/>
              <a:t>23</a:t>
            </a:fld>
            <a:endParaRPr lang="en-US" altLang="en-US"/>
          </a:p>
        </p:txBody>
      </p:sp>
    </p:spTree>
    <p:extLst>
      <p:ext uri="{BB962C8B-B14F-4D97-AF65-F5344CB8AC3E}">
        <p14:creationId xmlns:p14="http://schemas.microsoft.com/office/powerpoint/2010/main" val="364750974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Page">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latin typeface="Helvetica"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Tree>
    <p:extLst>
      <p:ext uri="{BB962C8B-B14F-4D97-AF65-F5344CB8AC3E}">
        <p14:creationId xmlns:p14="http://schemas.microsoft.com/office/powerpoint/2010/main" val="3174678149"/>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3347933818"/>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Head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0"/>
            <a:ext cx="8229600" cy="4525963"/>
          </a:xfrm>
          <a:prstGeom prst="rect">
            <a:avLst/>
          </a:prstGeom>
        </p:spPr>
        <p:txBody>
          <a:bodyPr/>
          <a:lstStyle>
            <a:lvl1pPr>
              <a:buFont typeface="Wingdings" pitchFamily="2" charset="2"/>
              <a:buChar char="Ø"/>
              <a:defRPr sz="2800">
                <a:latin typeface="Helvetica" pitchFamily="34" charset="0"/>
              </a:defRPr>
            </a:lvl1pPr>
            <a:lvl2pPr>
              <a:buFont typeface="Wingdings" pitchFamily="2" charset="2"/>
              <a:buChar char="Ø"/>
              <a:defRPr sz="2400">
                <a:latin typeface="Helvetica" pitchFamily="34" charset="0"/>
              </a:defRPr>
            </a:lvl2pPr>
            <a:lvl3pPr>
              <a:buFont typeface="Wingdings" pitchFamily="2" charset="2"/>
              <a:buChar char="Ø"/>
              <a:defRPr sz="2000">
                <a:latin typeface="Helvetica" pitchFamily="34" charset="0"/>
              </a:defRPr>
            </a:lvl3pPr>
            <a:lvl4pPr>
              <a:buFont typeface="Wingdings" pitchFamily="2" charset="2"/>
              <a:buChar char="Ø"/>
              <a:defRPr sz="1800">
                <a:latin typeface="Helvetica" pitchFamily="34" charset="0"/>
              </a:defRPr>
            </a:lvl4pPr>
            <a:lvl5pPr>
              <a:buFont typeface="Wingdings" pitchFamily="2" charset="2"/>
              <a:buChar char="Ø"/>
              <a:defRPr sz="1800">
                <a:latin typeface="Helvetica"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Text Placeholder 2"/>
          <p:cNvSpPr>
            <a:spLocks noGrp="1"/>
          </p:cNvSpPr>
          <p:nvPr>
            <p:ph type="body" idx="13"/>
          </p:nvPr>
        </p:nvSpPr>
        <p:spPr>
          <a:xfrm>
            <a:off x="2895600" y="381000"/>
            <a:ext cx="6172200" cy="639762"/>
          </a:xfrm>
          <a:prstGeom prst="rect">
            <a:avLst/>
          </a:prstGeom>
        </p:spPr>
        <p:txBody>
          <a:bodyPr anchor="b"/>
          <a:lstStyle>
            <a:lvl1pPr marL="0" indent="0" algn="r">
              <a:buNone/>
              <a:defRPr sz="3000" b="1">
                <a:solidFill>
                  <a:schemeClr val="bg1"/>
                </a:solidFill>
                <a:latin typeface="Helvetica"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Tree>
    <p:extLst>
      <p:ext uri="{BB962C8B-B14F-4D97-AF65-F5344CB8AC3E}">
        <p14:creationId xmlns:p14="http://schemas.microsoft.com/office/powerpoint/2010/main" val="3497046024"/>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54918DB5-5C5E-4719-AB10-B681C3A49695}" type="slidenum">
              <a:rPr lang="en-US" smtClean="0"/>
              <a:t>‹#›</a:t>
            </a:fld>
            <a:endParaRPr lang="en-US"/>
          </a:p>
        </p:txBody>
      </p:sp>
    </p:spTree>
    <p:extLst>
      <p:ext uri="{BB962C8B-B14F-4D97-AF65-F5344CB8AC3E}">
        <p14:creationId xmlns:p14="http://schemas.microsoft.com/office/powerpoint/2010/main" val="2270517743"/>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itle Placeholder 1"/>
          <p:cNvSpPr>
            <a:spLocks noGrp="1"/>
          </p:cNvSpPr>
          <p:nvPr>
            <p:ph type="title"/>
          </p:nvPr>
        </p:nvSpPr>
        <p:spPr>
          <a:xfrm>
            <a:off x="2505756" y="735429"/>
            <a:ext cx="6582827" cy="370367"/>
          </a:xfrm>
          <a:prstGeom prst="rect">
            <a:avLst/>
          </a:prstGeom>
        </p:spPr>
        <p:txBody>
          <a:bodyPr rtlCol="0">
            <a:normAutofit/>
          </a:bodyPr>
          <a:lstStyle/>
          <a:p>
            <a:r>
              <a:rPr lang="en-US" dirty="0" smtClean="0"/>
              <a:t>Click to edit Master title style</a:t>
            </a:r>
            <a:endParaRPr lang="en-US" dirty="0"/>
          </a:p>
        </p:txBody>
      </p:sp>
      <p:sp>
        <p:nvSpPr>
          <p:cNvPr id="5" name="Slide Number Placeholder 4"/>
          <p:cNvSpPr>
            <a:spLocks noGrp="1"/>
          </p:cNvSpPr>
          <p:nvPr>
            <p:ph type="sldNum" sz="quarter" idx="10"/>
          </p:nvPr>
        </p:nvSpPr>
        <p:spPr/>
        <p:txBody>
          <a:bodyPr/>
          <a:lstStyle>
            <a:lvl1pPr>
              <a:defRPr/>
            </a:lvl1pPr>
          </a:lstStyle>
          <a:p>
            <a:pPr>
              <a:defRPr/>
            </a:pPr>
            <a:fld id="{F226B94A-ED2F-4280-B1F4-750C20B8B2AE}" type="slidenum">
              <a:rPr lang="en-US"/>
              <a:pPr>
                <a:defRPr/>
              </a:pPr>
              <a:t>‹#›</a:t>
            </a:fld>
            <a:endParaRPr lang="en-US" dirty="0"/>
          </a:p>
        </p:txBody>
      </p:sp>
    </p:spTree>
    <p:extLst>
      <p:ext uri="{BB962C8B-B14F-4D97-AF65-F5344CB8AC3E}">
        <p14:creationId xmlns:p14="http://schemas.microsoft.com/office/powerpoint/2010/main" val="271896796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a:xfrm>
            <a:off x="3124200" y="6248400"/>
            <a:ext cx="2895600" cy="457200"/>
          </a:xfrm>
          <a:prstGeom prst="rect">
            <a:avLst/>
          </a:prstGeom>
        </p:spPr>
        <p:txBody>
          <a:bodyPr/>
          <a:lstStyle>
            <a:lvl1pPr>
              <a:defRPr/>
            </a:lvl1pPr>
          </a:lstStyle>
          <a:p>
            <a:endParaRPr lang="en-US"/>
          </a:p>
        </p:txBody>
      </p:sp>
      <p:sp>
        <p:nvSpPr>
          <p:cNvPr id="3" name="Slide Number Placeholder 2"/>
          <p:cNvSpPr>
            <a:spLocks noGrp="1"/>
          </p:cNvSpPr>
          <p:nvPr>
            <p:ph type="sldNum" sz="quarter" idx="11"/>
          </p:nvPr>
        </p:nvSpPr>
        <p:spPr>
          <a:xfrm>
            <a:off x="8778875" y="6570663"/>
            <a:ext cx="441325" cy="287337"/>
          </a:xfrm>
          <a:prstGeom prst="rect">
            <a:avLst/>
          </a:prstGeom>
        </p:spPr>
        <p:txBody>
          <a:bodyPr/>
          <a:lstStyle>
            <a:lvl1pPr>
              <a:defRPr/>
            </a:lvl1pPr>
          </a:lstStyle>
          <a:p>
            <a:fld id="{F583A79D-1B9D-4DF3-8A1C-A0DFF860331C}" type="slidenum">
              <a:rPr lang="en-US"/>
              <a:pPr/>
              <a:t>‹#›</a:t>
            </a:fld>
            <a:endParaRPr lang="en-US"/>
          </a:p>
        </p:txBody>
      </p:sp>
    </p:spTree>
    <p:extLst>
      <p:ext uri="{BB962C8B-B14F-4D97-AF65-F5344CB8AC3E}">
        <p14:creationId xmlns:p14="http://schemas.microsoft.com/office/powerpoint/2010/main" val="3342221298"/>
      </p:ext>
    </p:extLst>
  </p:cSld>
  <p:clrMapOvr>
    <a:masterClrMapping/>
  </p:clrMapOvr>
  <p:transition spd="slow"/>
</p:sldLayout>
</file>

<file path=ppt/slideLayouts/slideLayout15.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066800" y="381000"/>
            <a:ext cx="7772400" cy="1143000"/>
          </a:xfrm>
          <a:prstGeom prst="rect">
            <a:avLst/>
          </a:prstGeom>
        </p:spPr>
        <p:txBody>
          <a:bodyPr/>
          <a:lstStyle/>
          <a:p>
            <a:r>
              <a:rPr lang="en-US" smtClean="0"/>
              <a:t>Click to edit Master title style</a:t>
            </a:r>
            <a:endParaRPr lang="en-US"/>
          </a:p>
        </p:txBody>
      </p:sp>
    </p:spTree>
    <p:extLst>
      <p:ext uri="{BB962C8B-B14F-4D97-AF65-F5344CB8AC3E}">
        <p14:creationId xmlns:p14="http://schemas.microsoft.com/office/powerpoint/2010/main" val="4135773806"/>
      </p:ext>
    </p:extLst>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blank page">
    <p:spTree>
      <p:nvGrpSpPr>
        <p:cNvPr id="1" name=""/>
        <p:cNvGrpSpPr/>
        <p:nvPr/>
      </p:nvGrpSpPr>
      <p:grpSpPr>
        <a:xfrm>
          <a:off x="0" y="0"/>
          <a:ext cx="0" cy="0"/>
          <a:chOff x="0" y="0"/>
          <a:chExt cx="0" cy="0"/>
        </a:xfrm>
      </p:grpSpPr>
      <p:sp>
        <p:nvSpPr>
          <p:cNvPr id="2" name="TextBox 11"/>
          <p:cNvSpPr txBox="1">
            <a:spLocks noChangeArrowheads="1"/>
          </p:cNvSpPr>
          <p:nvPr userDrawn="1"/>
        </p:nvSpPr>
        <p:spPr bwMode="auto">
          <a:xfrm>
            <a:off x="3505200" y="0"/>
            <a:ext cx="21336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smtClean="0">
                <a:ln>
                  <a:noFill/>
                </a:ln>
                <a:solidFill>
                  <a:srgbClr val="00FF00"/>
                </a:solidFill>
                <a:effectLst/>
                <a:uLnTx/>
                <a:uFillTx/>
                <a:latin typeface="Helvetica" pitchFamily="34" charset="0"/>
                <a:ea typeface="Helvetica" pitchFamily="34" charset="0"/>
                <a:cs typeface="Helvetica" pitchFamily="34" charset="0"/>
              </a:rPr>
              <a:t>UNCLASSIFIED</a:t>
            </a:r>
          </a:p>
        </p:txBody>
      </p:sp>
      <p:sp>
        <p:nvSpPr>
          <p:cNvPr id="3" name="TextBox 12"/>
          <p:cNvSpPr txBox="1">
            <a:spLocks noChangeArrowheads="1"/>
          </p:cNvSpPr>
          <p:nvPr userDrawn="1"/>
        </p:nvSpPr>
        <p:spPr bwMode="auto">
          <a:xfrm>
            <a:off x="3529013" y="6627813"/>
            <a:ext cx="21336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smtClean="0">
                <a:ln>
                  <a:noFill/>
                </a:ln>
                <a:solidFill>
                  <a:srgbClr val="00FF00"/>
                </a:solidFill>
                <a:effectLst/>
                <a:uLnTx/>
                <a:uFillTx/>
                <a:latin typeface="Helvetica" pitchFamily="34" charset="0"/>
                <a:ea typeface="Helvetica" pitchFamily="34" charset="0"/>
                <a:cs typeface="Helvetica" pitchFamily="34" charset="0"/>
              </a:rPr>
              <a:t>UNCLASSIFIED</a:t>
            </a:r>
          </a:p>
        </p:txBody>
      </p:sp>
    </p:spTree>
    <p:extLst>
      <p:ext uri="{BB962C8B-B14F-4D97-AF65-F5344CB8AC3E}">
        <p14:creationId xmlns:p14="http://schemas.microsoft.com/office/powerpoint/2010/main" val="879279188"/>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3029875112"/>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Head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0"/>
            <a:ext cx="8229600" cy="4525963"/>
          </a:xfrm>
          <a:prstGeom prst="rect">
            <a:avLst/>
          </a:prstGeom>
        </p:spPr>
        <p:txBody>
          <a:bodyPr/>
          <a:lstStyle>
            <a:lvl1pPr>
              <a:buFont typeface="Wingdings" pitchFamily="2" charset="2"/>
              <a:buChar char="Ø"/>
              <a:defRPr sz="2800">
                <a:latin typeface="Helvetica" pitchFamily="34" charset="0"/>
              </a:defRPr>
            </a:lvl1pPr>
            <a:lvl2pPr>
              <a:buFont typeface="Wingdings" pitchFamily="2" charset="2"/>
              <a:buChar char="Ø"/>
              <a:defRPr sz="2400">
                <a:latin typeface="Helvetica" pitchFamily="34" charset="0"/>
              </a:defRPr>
            </a:lvl2pPr>
            <a:lvl3pPr>
              <a:buFont typeface="Wingdings" pitchFamily="2" charset="2"/>
              <a:buChar char="Ø"/>
              <a:defRPr sz="2000">
                <a:latin typeface="Helvetica" pitchFamily="34" charset="0"/>
              </a:defRPr>
            </a:lvl3pPr>
            <a:lvl4pPr>
              <a:buFont typeface="Wingdings" pitchFamily="2" charset="2"/>
              <a:buChar char="Ø"/>
              <a:defRPr sz="1800">
                <a:latin typeface="Helvetica" pitchFamily="34" charset="0"/>
              </a:defRPr>
            </a:lvl4pPr>
            <a:lvl5pPr>
              <a:buFont typeface="Wingdings" pitchFamily="2" charset="2"/>
              <a:buChar char="Ø"/>
              <a:defRPr sz="1800">
                <a:latin typeface="Helvetica"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Text Placeholder 2"/>
          <p:cNvSpPr>
            <a:spLocks noGrp="1"/>
          </p:cNvSpPr>
          <p:nvPr>
            <p:ph type="body" idx="13"/>
          </p:nvPr>
        </p:nvSpPr>
        <p:spPr>
          <a:xfrm>
            <a:off x="2895600" y="381000"/>
            <a:ext cx="6172200" cy="639762"/>
          </a:xfrm>
          <a:prstGeom prst="rect">
            <a:avLst/>
          </a:prstGeom>
        </p:spPr>
        <p:txBody>
          <a:bodyPr anchor="b"/>
          <a:lstStyle>
            <a:lvl1pPr marL="0" indent="0" algn="r">
              <a:buNone/>
              <a:defRPr sz="3000" b="1">
                <a:solidFill>
                  <a:schemeClr val="bg1"/>
                </a:solidFill>
                <a:latin typeface="Helvetica"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Tree>
    <p:extLst>
      <p:ext uri="{BB962C8B-B14F-4D97-AF65-F5344CB8AC3E}">
        <p14:creationId xmlns:p14="http://schemas.microsoft.com/office/powerpoint/2010/main" val="3116872817"/>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54918DB5-5C5E-4719-AB10-B681C3A49695}" type="slidenum">
              <a:rPr lang="en-US" smtClean="0"/>
              <a:t>‹#›</a:t>
            </a:fld>
            <a:endParaRPr lang="en-US"/>
          </a:p>
        </p:txBody>
      </p:sp>
    </p:spTree>
    <p:extLst>
      <p:ext uri="{BB962C8B-B14F-4D97-AF65-F5344CB8AC3E}">
        <p14:creationId xmlns:p14="http://schemas.microsoft.com/office/powerpoint/2010/main" val="1011386589"/>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itle Placeholder 1"/>
          <p:cNvSpPr>
            <a:spLocks noGrp="1"/>
          </p:cNvSpPr>
          <p:nvPr>
            <p:ph type="title"/>
          </p:nvPr>
        </p:nvSpPr>
        <p:spPr>
          <a:xfrm>
            <a:off x="2505756" y="735429"/>
            <a:ext cx="6582827" cy="370367"/>
          </a:xfrm>
          <a:prstGeom prst="rect">
            <a:avLst/>
          </a:prstGeom>
        </p:spPr>
        <p:txBody>
          <a:bodyPr rtlCol="0">
            <a:normAutofit/>
          </a:bodyPr>
          <a:lstStyle/>
          <a:p>
            <a:r>
              <a:rPr lang="en-US" dirty="0" smtClean="0"/>
              <a:t>Click to edit Master title style</a:t>
            </a:r>
            <a:endParaRPr lang="en-US" dirty="0"/>
          </a:p>
        </p:txBody>
      </p:sp>
      <p:sp>
        <p:nvSpPr>
          <p:cNvPr id="5" name="Slide Number Placeholder 4"/>
          <p:cNvSpPr>
            <a:spLocks noGrp="1"/>
          </p:cNvSpPr>
          <p:nvPr>
            <p:ph type="sldNum" sz="quarter" idx="10"/>
          </p:nvPr>
        </p:nvSpPr>
        <p:spPr/>
        <p:txBody>
          <a:bodyPr/>
          <a:lstStyle>
            <a:lvl1pPr>
              <a:defRPr/>
            </a:lvl1pPr>
          </a:lstStyle>
          <a:p>
            <a:pPr>
              <a:defRPr/>
            </a:pPr>
            <a:fld id="{F226B94A-ED2F-4280-B1F4-750C20B8B2AE}" type="slidenum">
              <a:rPr lang="en-US"/>
              <a:pPr>
                <a:defRPr/>
              </a:pPr>
              <a:t>‹#›</a:t>
            </a:fld>
            <a:endParaRPr lang="en-US" dirty="0"/>
          </a:p>
        </p:txBody>
      </p:sp>
    </p:spTree>
    <p:extLst>
      <p:ext uri="{BB962C8B-B14F-4D97-AF65-F5344CB8AC3E}">
        <p14:creationId xmlns:p14="http://schemas.microsoft.com/office/powerpoint/2010/main" val="31293001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a:xfrm>
            <a:off x="3124200" y="6248400"/>
            <a:ext cx="2895600" cy="457200"/>
          </a:xfrm>
          <a:prstGeom prst="rect">
            <a:avLst/>
          </a:prstGeom>
        </p:spPr>
        <p:txBody>
          <a:bodyPr/>
          <a:lstStyle>
            <a:lvl1pPr>
              <a:defRPr/>
            </a:lvl1pPr>
          </a:lstStyle>
          <a:p>
            <a:endParaRPr lang="en-US"/>
          </a:p>
        </p:txBody>
      </p:sp>
      <p:sp>
        <p:nvSpPr>
          <p:cNvPr id="3" name="Slide Number Placeholder 2"/>
          <p:cNvSpPr>
            <a:spLocks noGrp="1"/>
          </p:cNvSpPr>
          <p:nvPr>
            <p:ph type="sldNum" sz="quarter" idx="11"/>
          </p:nvPr>
        </p:nvSpPr>
        <p:spPr>
          <a:xfrm>
            <a:off x="8778875" y="6570663"/>
            <a:ext cx="441325" cy="287337"/>
          </a:xfrm>
          <a:prstGeom prst="rect">
            <a:avLst/>
          </a:prstGeom>
        </p:spPr>
        <p:txBody>
          <a:bodyPr/>
          <a:lstStyle>
            <a:lvl1pPr>
              <a:defRPr/>
            </a:lvl1pPr>
          </a:lstStyle>
          <a:p>
            <a:fld id="{F583A79D-1B9D-4DF3-8A1C-A0DFF860331C}" type="slidenum">
              <a:rPr lang="en-US"/>
              <a:pPr/>
              <a:t>‹#›</a:t>
            </a:fld>
            <a:endParaRPr lang="en-US"/>
          </a:p>
        </p:txBody>
      </p:sp>
    </p:spTree>
    <p:extLst>
      <p:ext uri="{BB962C8B-B14F-4D97-AF65-F5344CB8AC3E}">
        <p14:creationId xmlns:p14="http://schemas.microsoft.com/office/powerpoint/2010/main" val="3496618471"/>
      </p:ext>
    </p:extLst>
  </p:cSld>
  <p:clrMapOvr>
    <a:masterClrMapping/>
  </p:clrMapOvr>
  <p:transition spd="slow"/>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Page">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latin typeface="Helvetica"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Tree>
    <p:extLst>
      <p:ext uri="{BB962C8B-B14F-4D97-AF65-F5344CB8AC3E}">
        <p14:creationId xmlns:p14="http://schemas.microsoft.com/office/powerpoint/2010/main" val="1167507809"/>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blank page">
    <p:spTree>
      <p:nvGrpSpPr>
        <p:cNvPr id="1" name=""/>
        <p:cNvGrpSpPr/>
        <p:nvPr/>
      </p:nvGrpSpPr>
      <p:grpSpPr>
        <a:xfrm>
          <a:off x="0" y="0"/>
          <a:ext cx="0" cy="0"/>
          <a:chOff x="0" y="0"/>
          <a:chExt cx="0" cy="0"/>
        </a:xfrm>
      </p:grpSpPr>
      <p:sp>
        <p:nvSpPr>
          <p:cNvPr id="2" name="TextBox 11"/>
          <p:cNvSpPr txBox="1">
            <a:spLocks noChangeArrowheads="1"/>
          </p:cNvSpPr>
          <p:nvPr userDrawn="1"/>
        </p:nvSpPr>
        <p:spPr bwMode="auto">
          <a:xfrm>
            <a:off x="3505200" y="0"/>
            <a:ext cx="21336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smtClean="0">
                <a:ln>
                  <a:noFill/>
                </a:ln>
                <a:solidFill>
                  <a:srgbClr val="00FF00"/>
                </a:solidFill>
                <a:effectLst/>
                <a:uLnTx/>
                <a:uFillTx/>
                <a:latin typeface="Helvetica" pitchFamily="34" charset="0"/>
                <a:ea typeface="Helvetica" pitchFamily="34" charset="0"/>
                <a:cs typeface="Helvetica" pitchFamily="34" charset="0"/>
              </a:rPr>
              <a:t>UNCLASSIFIED</a:t>
            </a:r>
          </a:p>
        </p:txBody>
      </p:sp>
      <p:sp>
        <p:nvSpPr>
          <p:cNvPr id="3" name="TextBox 12"/>
          <p:cNvSpPr txBox="1">
            <a:spLocks noChangeArrowheads="1"/>
          </p:cNvSpPr>
          <p:nvPr userDrawn="1"/>
        </p:nvSpPr>
        <p:spPr bwMode="auto">
          <a:xfrm>
            <a:off x="3529013" y="6627813"/>
            <a:ext cx="21336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smtClean="0">
                <a:ln>
                  <a:noFill/>
                </a:ln>
                <a:solidFill>
                  <a:srgbClr val="00FF00"/>
                </a:solidFill>
                <a:effectLst/>
                <a:uLnTx/>
                <a:uFillTx/>
                <a:latin typeface="Helvetica" pitchFamily="34" charset="0"/>
                <a:ea typeface="Helvetica" pitchFamily="34" charset="0"/>
                <a:cs typeface="Helvetica" pitchFamily="34" charset="0"/>
              </a:rPr>
              <a:t>UNCLASSIFIED</a:t>
            </a:r>
          </a:p>
        </p:txBody>
      </p:sp>
    </p:spTree>
    <p:extLst>
      <p:ext uri="{BB962C8B-B14F-4D97-AF65-F5344CB8AC3E}">
        <p14:creationId xmlns:p14="http://schemas.microsoft.com/office/powerpoint/2010/main" val="2552958160"/>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2.jpeg"/><Relationship Id="rId4" Type="http://schemas.openxmlformats.org/officeDocument/2006/relationships/slideLayout" Target="../slideLayouts/slideLayout4.xml"/><Relationship Id="rId9" Type="http://schemas.openxmlformats.org/officeDocument/2006/relationships/image" Target="../media/image1.jpe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5.xml"/><Relationship Id="rId3" Type="http://schemas.openxmlformats.org/officeDocument/2006/relationships/slideLayout" Target="../slideLayouts/slideLayout10.xml"/><Relationship Id="rId7" Type="http://schemas.openxmlformats.org/officeDocument/2006/relationships/slideLayout" Target="../slideLayouts/slideLayout14.xml"/><Relationship Id="rId2" Type="http://schemas.openxmlformats.org/officeDocument/2006/relationships/slideLayout" Target="../slideLayouts/slideLayout9.xml"/><Relationship Id="rId1" Type="http://schemas.openxmlformats.org/officeDocument/2006/relationships/slideLayout" Target="../slideLayouts/slideLayout8.xml"/><Relationship Id="rId6" Type="http://schemas.openxmlformats.org/officeDocument/2006/relationships/slideLayout" Target="../slideLayouts/slideLayout13.xml"/><Relationship Id="rId11" Type="http://schemas.openxmlformats.org/officeDocument/2006/relationships/image" Target="../media/image2.jpeg"/><Relationship Id="rId5" Type="http://schemas.openxmlformats.org/officeDocument/2006/relationships/slideLayout" Target="../slideLayouts/slideLayout12.xml"/><Relationship Id="rId10" Type="http://schemas.openxmlformats.org/officeDocument/2006/relationships/image" Target="../media/image1.jpeg"/><Relationship Id="rId4" Type="http://schemas.openxmlformats.org/officeDocument/2006/relationships/slideLayout" Target="../slideLayouts/slideLayout11.xml"/><Relationship Id="rId9"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26" name="Picture 11" descr="Pitch Template Revision_banner.jpg"/>
          <p:cNvPicPr>
            <a:picLocks noChangeAspect="1"/>
          </p:cNvPicPr>
          <p:nvPr userDrawn="1"/>
        </p:nvPicPr>
        <p:blipFill>
          <a:blip r:embed="rId9">
            <a:extLst>
              <a:ext uri="{28A0092B-C50C-407E-A947-70E740481C1C}">
                <a14:useLocalDpi xmlns:a14="http://schemas.microsoft.com/office/drawing/2010/main" val="0"/>
              </a:ext>
            </a:extLst>
          </a:blip>
          <a:srcRect/>
          <a:stretch>
            <a:fillRect/>
          </a:stretch>
        </p:blipFill>
        <p:spPr bwMode="auto">
          <a:xfrm>
            <a:off x="3175" y="-214313"/>
            <a:ext cx="9137650" cy="13430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9" name="Straight Connector 8"/>
          <p:cNvCxnSpPr/>
          <p:nvPr userDrawn="1"/>
        </p:nvCxnSpPr>
        <p:spPr>
          <a:xfrm>
            <a:off x="0" y="1189038"/>
            <a:ext cx="9144000" cy="0"/>
          </a:xfrm>
          <a:prstGeom prst="line">
            <a:avLst/>
          </a:prstGeom>
          <a:ln w="9525">
            <a:solidFill>
              <a:srgbClr val="FECB00"/>
            </a:solidFill>
          </a:ln>
        </p:spPr>
        <p:style>
          <a:lnRef idx="1">
            <a:schemeClr val="accent1"/>
          </a:lnRef>
          <a:fillRef idx="0">
            <a:schemeClr val="accent1"/>
          </a:fillRef>
          <a:effectRef idx="0">
            <a:schemeClr val="accent1"/>
          </a:effectRef>
          <a:fontRef idx="minor">
            <a:schemeClr val="tx1"/>
          </a:fontRef>
        </p:style>
      </p:cxnSp>
      <p:sp>
        <p:nvSpPr>
          <p:cNvPr id="10" name="Rectangle 9"/>
          <p:cNvSpPr/>
          <p:nvPr userDrawn="1"/>
        </p:nvSpPr>
        <p:spPr>
          <a:xfrm>
            <a:off x="0" y="6477000"/>
            <a:ext cx="9144000" cy="228600"/>
          </a:xfrm>
          <a:prstGeom prst="rect">
            <a:avLst/>
          </a:prstGeom>
          <a:solidFill>
            <a:srgbClr val="FECB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002C76"/>
              </a:solidFill>
              <a:effectLst/>
              <a:uLnTx/>
              <a:uFillTx/>
              <a:latin typeface="Calibri"/>
              <a:ea typeface="+mn-ea"/>
              <a:cs typeface="+mn-cs"/>
            </a:endParaRPr>
          </a:p>
        </p:txBody>
      </p:sp>
      <p:sp>
        <p:nvSpPr>
          <p:cNvPr id="1029" name="Text Box 14"/>
          <p:cNvSpPr txBox="1">
            <a:spLocks noChangeArrowheads="1"/>
          </p:cNvSpPr>
          <p:nvPr userDrawn="1"/>
        </p:nvSpPr>
        <p:spPr bwMode="auto">
          <a:xfrm>
            <a:off x="0" y="6427788"/>
            <a:ext cx="85344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r" defTabSz="914400" rtl="0" eaLnBrk="1" fontAlgn="base" latinLnBrk="0" hangingPunct="1">
              <a:lnSpc>
                <a:spcPct val="100000"/>
              </a:lnSpc>
              <a:spcBef>
                <a:spcPct val="25000"/>
              </a:spcBef>
              <a:spcAft>
                <a:spcPct val="0"/>
              </a:spcAft>
              <a:buClrTx/>
              <a:buSzTx/>
              <a:buFontTx/>
              <a:buNone/>
              <a:tabLst/>
              <a:defRPr/>
            </a:pPr>
            <a:r>
              <a:rPr kumimoji="0" lang="en-US" sz="1400" b="1" i="1" u="none" strike="noStrike" kern="1200" cap="none" spc="0" normalizeH="0" baseline="0" noProof="0" dirty="0" smtClean="0">
                <a:ln>
                  <a:noFill/>
                </a:ln>
                <a:solidFill>
                  <a:srgbClr val="002C76"/>
                </a:solidFill>
                <a:effectLst/>
                <a:uLnTx/>
                <a:uFillTx/>
                <a:latin typeface="Helvetica" pitchFamily="34" charset="0"/>
                <a:ea typeface="+mn-ea"/>
                <a:cs typeface="+mn-cs"/>
              </a:rPr>
              <a:t>Ready. Resourceful. Responsive!</a:t>
            </a:r>
          </a:p>
        </p:txBody>
      </p:sp>
      <p:pic>
        <p:nvPicPr>
          <p:cNvPr id="1030" name="Picture 1" descr="New NAVSUP FLC Norfolk Logo"/>
          <p:cNvPicPr>
            <a:picLocks noChangeAspect="1" noChangeArrowheads="1"/>
          </p:cNvPicPr>
          <p:nvPr userDrawn="1"/>
        </p:nvPicPr>
        <p:blipFill>
          <a:blip r:embed="rId10">
            <a:clrChange>
              <a:clrFrom>
                <a:srgbClr val="FFFFFF"/>
              </a:clrFrom>
              <a:clrTo>
                <a:srgbClr val="FFFFFF">
                  <a:alpha val="0"/>
                </a:srgbClr>
              </a:clrTo>
            </a:clrChange>
            <a:extLst>
              <a:ext uri="{28A0092B-C50C-407E-A947-70E740481C1C}">
                <a14:useLocalDpi xmlns:a14="http://schemas.microsoft.com/office/drawing/2010/main" val="0"/>
              </a:ext>
            </a:extLst>
          </a:blip>
          <a:srcRect b="18810"/>
          <a:stretch>
            <a:fillRect/>
          </a:stretch>
        </p:blipFill>
        <p:spPr bwMode="auto">
          <a:xfrm>
            <a:off x="228600" y="0"/>
            <a:ext cx="1879600" cy="1130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1" name="AutoShape 7"/>
          <p:cNvSpPr>
            <a:spLocks noChangeAspect="1" noChangeArrowheads="1"/>
          </p:cNvSpPr>
          <p:nvPr/>
        </p:nvSpPr>
        <p:spPr bwMode="auto">
          <a:xfrm>
            <a:off x="584200" y="-17463"/>
            <a:ext cx="2159000" cy="1084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1800" b="0" i="0" u="none" strike="noStrike" kern="1200" cap="none" spc="0" normalizeH="0" baseline="0" noProof="0" smtClean="0">
              <a:ln>
                <a:noFill/>
              </a:ln>
              <a:solidFill>
                <a:prstClr val="black"/>
              </a:solidFill>
              <a:effectLst/>
              <a:uLnTx/>
              <a:uFillTx/>
              <a:latin typeface="Arial" charset="0"/>
              <a:ea typeface="+mn-ea"/>
              <a:cs typeface="+mn-cs"/>
            </a:endParaRPr>
          </a:p>
        </p:txBody>
      </p:sp>
      <p:sp>
        <p:nvSpPr>
          <p:cNvPr id="1032" name="TextBox 7"/>
          <p:cNvSpPr txBox="1">
            <a:spLocks noChangeArrowheads="1"/>
          </p:cNvSpPr>
          <p:nvPr userDrawn="1"/>
        </p:nvSpPr>
        <p:spPr bwMode="auto">
          <a:xfrm>
            <a:off x="3529013" y="6627813"/>
            <a:ext cx="21336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dirty="0" smtClean="0">
                <a:ln>
                  <a:noFill/>
                </a:ln>
                <a:solidFill>
                  <a:srgbClr val="00FF00"/>
                </a:solidFill>
                <a:effectLst/>
                <a:uLnTx/>
                <a:uFillTx/>
                <a:latin typeface="Helvetica" pitchFamily="34" charset="0"/>
                <a:ea typeface="Helvetica" pitchFamily="34" charset="0"/>
                <a:cs typeface="Helvetica" pitchFamily="34" charset="0"/>
              </a:rPr>
              <a:t>UNCLASSIFIED</a:t>
            </a:r>
          </a:p>
        </p:txBody>
      </p:sp>
      <p:sp>
        <p:nvSpPr>
          <p:cNvPr id="1033" name="TextBox 10"/>
          <p:cNvSpPr txBox="1">
            <a:spLocks noChangeArrowheads="1"/>
          </p:cNvSpPr>
          <p:nvPr userDrawn="1"/>
        </p:nvSpPr>
        <p:spPr bwMode="auto">
          <a:xfrm>
            <a:off x="3505200" y="0"/>
            <a:ext cx="21336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smtClean="0">
                <a:ln>
                  <a:noFill/>
                </a:ln>
                <a:solidFill>
                  <a:srgbClr val="00FF00"/>
                </a:solidFill>
                <a:effectLst/>
                <a:uLnTx/>
                <a:uFillTx/>
                <a:latin typeface="Helvetica" pitchFamily="34" charset="0"/>
                <a:ea typeface="Helvetica" pitchFamily="34" charset="0"/>
                <a:cs typeface="Helvetica" pitchFamily="34" charset="0"/>
              </a:rPr>
              <a:t>UNCLASSIFIED</a:t>
            </a:r>
          </a:p>
        </p:txBody>
      </p:sp>
      <p:sp>
        <p:nvSpPr>
          <p:cNvPr id="11" name="Rectangle 2065"/>
          <p:cNvSpPr>
            <a:spLocks noChangeArrowheads="1"/>
          </p:cNvSpPr>
          <p:nvPr userDrawn="1"/>
        </p:nvSpPr>
        <p:spPr bwMode="auto">
          <a:xfrm>
            <a:off x="2286000" y="228600"/>
            <a:ext cx="6858000" cy="823913"/>
          </a:xfrm>
          <a:prstGeom prst="rect">
            <a:avLst/>
          </a:prstGeom>
          <a:noFill/>
          <a:ln w="12700">
            <a:noFill/>
            <a:miter lim="800000"/>
            <a:headEnd/>
            <a:tailEnd/>
          </a:ln>
          <a:effectLst>
            <a:outerShdw dist="35921" dir="2700000" algn="ctr" rotWithShape="0">
              <a:srgbClr val="4D95FF">
                <a:alpha val="50000"/>
              </a:srgbClr>
            </a:outerShdw>
          </a:effectLst>
        </p:spPr>
        <p:txBody>
          <a:bodyPr lIns="91192" tIns="46343" rIns="91192" bIns="46343" anchor="b"/>
          <a:lstStyle/>
          <a:p>
            <a:pPr marL="0" marR="0" lvl="0" indent="0" algn="ctr" defTabSz="914400" rtl="0" eaLnBrk="1" fontAlgn="base" latinLnBrk="0" hangingPunct="1">
              <a:lnSpc>
                <a:spcPct val="90000"/>
              </a:lnSpc>
              <a:spcBef>
                <a:spcPct val="0"/>
              </a:spcBef>
              <a:spcAft>
                <a:spcPct val="0"/>
              </a:spcAft>
              <a:buClrTx/>
              <a:buSzTx/>
              <a:buFontTx/>
              <a:buNone/>
              <a:tabLst/>
              <a:defRPr/>
            </a:pPr>
            <a:r>
              <a:rPr kumimoji="0" lang="en-US" sz="2800" b="1" i="1" u="none" strike="noStrike" kern="1200" cap="none" spc="0" normalizeH="0" baseline="0" noProof="0" dirty="0">
                <a:ln>
                  <a:noFill/>
                </a:ln>
                <a:solidFill>
                  <a:prstClr val="white"/>
                </a:solidFill>
                <a:effectLst>
                  <a:outerShdw blurRad="38100" dist="38100" dir="2700000" algn="tl">
                    <a:srgbClr val="C0C0C0"/>
                  </a:outerShdw>
                </a:effectLst>
                <a:uLnTx/>
                <a:uFillTx/>
                <a:latin typeface="Helvetica" pitchFamily="34" charset="0"/>
                <a:ea typeface="+mn-ea"/>
                <a:cs typeface="+mn-cs"/>
              </a:rPr>
              <a:t>Fleet Logistics Supply Center</a:t>
            </a:r>
            <a:br>
              <a:rPr kumimoji="0" lang="en-US" sz="2800" b="1" i="1" u="none" strike="noStrike" kern="1200" cap="none" spc="0" normalizeH="0" baseline="0" noProof="0" dirty="0">
                <a:ln>
                  <a:noFill/>
                </a:ln>
                <a:solidFill>
                  <a:prstClr val="white"/>
                </a:solidFill>
                <a:effectLst>
                  <a:outerShdw blurRad="38100" dist="38100" dir="2700000" algn="tl">
                    <a:srgbClr val="C0C0C0"/>
                  </a:outerShdw>
                </a:effectLst>
                <a:uLnTx/>
                <a:uFillTx/>
                <a:latin typeface="Helvetica" pitchFamily="34" charset="0"/>
                <a:ea typeface="+mn-ea"/>
                <a:cs typeface="+mn-cs"/>
              </a:rPr>
            </a:br>
            <a:r>
              <a:rPr kumimoji="0" lang="en-US" sz="2800" b="1" i="1" u="none" strike="noStrike" kern="1200" cap="none" spc="0" normalizeH="0" baseline="0" noProof="0" dirty="0">
                <a:ln>
                  <a:noFill/>
                </a:ln>
                <a:solidFill>
                  <a:prstClr val="white"/>
                </a:solidFill>
                <a:effectLst>
                  <a:outerShdw blurRad="38100" dist="38100" dir="2700000" algn="tl">
                    <a:srgbClr val="C0C0C0"/>
                  </a:outerShdw>
                </a:effectLst>
                <a:uLnTx/>
                <a:uFillTx/>
                <a:latin typeface="Helvetica" pitchFamily="34" charset="0"/>
                <a:ea typeface="+mn-ea"/>
                <a:cs typeface="+mn-cs"/>
              </a:rPr>
              <a:t> Norfolk NDW Postal Division</a:t>
            </a:r>
          </a:p>
        </p:txBody>
      </p:sp>
      <p:sp>
        <p:nvSpPr>
          <p:cNvPr id="2" name="Slide Number Placeholder 1"/>
          <p:cNvSpPr>
            <a:spLocks noGrp="1"/>
          </p:cNvSpPr>
          <p:nvPr>
            <p:ph type="sldNum" sz="quarter" idx="4"/>
          </p:nvPr>
        </p:nvSpPr>
        <p:spPr>
          <a:xfrm>
            <a:off x="6871298" y="6366363"/>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73E783C-8719-4AF5-82BF-BD8193BC544C}" type="slidenum">
              <a:rPr lang="en-US" smtClean="0"/>
              <a:t>‹#›</a:t>
            </a:fld>
            <a:endParaRPr lang="en-US"/>
          </a:p>
        </p:txBody>
      </p:sp>
    </p:spTree>
    <p:extLst>
      <p:ext uri="{BB962C8B-B14F-4D97-AF65-F5344CB8AC3E}">
        <p14:creationId xmlns:p14="http://schemas.microsoft.com/office/powerpoint/2010/main" val="4272801844"/>
      </p:ext>
    </p:extLst>
  </p:cSld>
  <p:clrMap bg1="lt1" tx1="dk1" bg2="lt2" tx2="dk2" accent1="accent1" accent2="accent2" accent3="accent3" accent4="accent4" accent5="accent5" accent6="accent6" hlink="hlink" folHlink="folHlink"/>
  <p:sldLayoutIdLst>
    <p:sldLayoutId id="2147483731" r:id="rId1"/>
    <p:sldLayoutId id="2147483732" r:id="rId2"/>
    <p:sldLayoutId id="2147483733" r:id="rId3"/>
    <p:sldLayoutId id="2147483734" r:id="rId4"/>
    <p:sldLayoutId id="2147483735" r:id="rId5"/>
    <p:sldLayoutId id="2147483736" r:id="rId6"/>
    <p:sldLayoutId id="2147483737" r:id="rId7"/>
  </p:sldLayoutIdLst>
  <p:timing>
    <p:tnLst>
      <p:par>
        <p:cTn id="1" dur="indefinite" restart="never" nodeType="tmRoot"/>
      </p:par>
    </p:tnLst>
  </p:timing>
  <p:hf hdr="0" ftr="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26" name="Picture 11" descr="Pitch Template Revision_banner.jpg"/>
          <p:cNvPicPr>
            <a:picLocks noChangeAspect="1"/>
          </p:cNvPicPr>
          <p:nvPr userDrawn="1"/>
        </p:nvPicPr>
        <p:blipFill>
          <a:blip r:embed="rId10">
            <a:extLst>
              <a:ext uri="{28A0092B-C50C-407E-A947-70E740481C1C}">
                <a14:useLocalDpi xmlns:a14="http://schemas.microsoft.com/office/drawing/2010/main" val="0"/>
              </a:ext>
            </a:extLst>
          </a:blip>
          <a:srcRect/>
          <a:stretch>
            <a:fillRect/>
          </a:stretch>
        </p:blipFill>
        <p:spPr bwMode="auto">
          <a:xfrm>
            <a:off x="3175" y="-214313"/>
            <a:ext cx="9137650" cy="13430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9" name="Straight Connector 8"/>
          <p:cNvCxnSpPr/>
          <p:nvPr userDrawn="1"/>
        </p:nvCxnSpPr>
        <p:spPr>
          <a:xfrm>
            <a:off x="0" y="1189038"/>
            <a:ext cx="9144000" cy="0"/>
          </a:xfrm>
          <a:prstGeom prst="line">
            <a:avLst/>
          </a:prstGeom>
          <a:ln w="9525">
            <a:solidFill>
              <a:srgbClr val="FECB00"/>
            </a:solidFill>
          </a:ln>
        </p:spPr>
        <p:style>
          <a:lnRef idx="1">
            <a:schemeClr val="accent1"/>
          </a:lnRef>
          <a:fillRef idx="0">
            <a:schemeClr val="accent1"/>
          </a:fillRef>
          <a:effectRef idx="0">
            <a:schemeClr val="accent1"/>
          </a:effectRef>
          <a:fontRef idx="minor">
            <a:schemeClr val="tx1"/>
          </a:fontRef>
        </p:style>
      </p:cxnSp>
      <p:sp>
        <p:nvSpPr>
          <p:cNvPr id="10" name="Rectangle 9"/>
          <p:cNvSpPr/>
          <p:nvPr userDrawn="1"/>
        </p:nvSpPr>
        <p:spPr>
          <a:xfrm>
            <a:off x="0" y="6477000"/>
            <a:ext cx="9144000" cy="228600"/>
          </a:xfrm>
          <a:prstGeom prst="rect">
            <a:avLst/>
          </a:prstGeom>
          <a:solidFill>
            <a:srgbClr val="FECB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002C76"/>
              </a:solidFill>
              <a:effectLst/>
              <a:uLnTx/>
              <a:uFillTx/>
              <a:latin typeface="Calibri"/>
              <a:ea typeface="+mn-ea"/>
              <a:cs typeface="+mn-cs"/>
            </a:endParaRPr>
          </a:p>
        </p:txBody>
      </p:sp>
      <p:sp>
        <p:nvSpPr>
          <p:cNvPr id="1029" name="Text Box 14"/>
          <p:cNvSpPr txBox="1">
            <a:spLocks noChangeArrowheads="1"/>
          </p:cNvSpPr>
          <p:nvPr userDrawn="1"/>
        </p:nvSpPr>
        <p:spPr bwMode="auto">
          <a:xfrm>
            <a:off x="0" y="6427788"/>
            <a:ext cx="85344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r" defTabSz="914400" rtl="0" eaLnBrk="1" fontAlgn="base" latinLnBrk="0" hangingPunct="1">
              <a:lnSpc>
                <a:spcPct val="100000"/>
              </a:lnSpc>
              <a:spcBef>
                <a:spcPct val="25000"/>
              </a:spcBef>
              <a:spcAft>
                <a:spcPct val="0"/>
              </a:spcAft>
              <a:buClrTx/>
              <a:buSzTx/>
              <a:buFontTx/>
              <a:buNone/>
              <a:tabLst/>
              <a:defRPr/>
            </a:pPr>
            <a:r>
              <a:rPr kumimoji="0" lang="en-US" sz="1400" b="1" i="1" u="none" strike="noStrike" kern="1200" cap="none" spc="0" normalizeH="0" baseline="0" noProof="0" dirty="0" smtClean="0">
                <a:ln>
                  <a:noFill/>
                </a:ln>
                <a:solidFill>
                  <a:srgbClr val="002C76"/>
                </a:solidFill>
                <a:effectLst/>
                <a:uLnTx/>
                <a:uFillTx/>
                <a:latin typeface="Helvetica" pitchFamily="34" charset="0"/>
                <a:ea typeface="+mn-ea"/>
                <a:cs typeface="+mn-cs"/>
              </a:rPr>
              <a:t>Ready. Resourceful. Responsive!</a:t>
            </a:r>
          </a:p>
        </p:txBody>
      </p:sp>
      <p:pic>
        <p:nvPicPr>
          <p:cNvPr id="1030" name="Picture 1" descr="New NAVSUP FLC Norfolk Logo"/>
          <p:cNvPicPr>
            <a:picLocks noChangeAspect="1" noChangeArrowheads="1"/>
          </p:cNvPicPr>
          <p:nvPr userDrawn="1"/>
        </p:nvPicPr>
        <p:blipFill>
          <a:blip r:embed="rId11">
            <a:clrChange>
              <a:clrFrom>
                <a:srgbClr val="FFFFFF"/>
              </a:clrFrom>
              <a:clrTo>
                <a:srgbClr val="FFFFFF">
                  <a:alpha val="0"/>
                </a:srgbClr>
              </a:clrTo>
            </a:clrChange>
            <a:extLst>
              <a:ext uri="{28A0092B-C50C-407E-A947-70E740481C1C}">
                <a14:useLocalDpi xmlns:a14="http://schemas.microsoft.com/office/drawing/2010/main" val="0"/>
              </a:ext>
            </a:extLst>
          </a:blip>
          <a:srcRect b="18810"/>
          <a:stretch>
            <a:fillRect/>
          </a:stretch>
        </p:blipFill>
        <p:spPr bwMode="auto">
          <a:xfrm>
            <a:off x="228600" y="0"/>
            <a:ext cx="1879600" cy="1130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1" name="AutoShape 7"/>
          <p:cNvSpPr>
            <a:spLocks noChangeAspect="1" noChangeArrowheads="1"/>
          </p:cNvSpPr>
          <p:nvPr/>
        </p:nvSpPr>
        <p:spPr bwMode="auto">
          <a:xfrm>
            <a:off x="584200" y="-17463"/>
            <a:ext cx="2159000" cy="1084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1800" b="0" i="0" u="none" strike="noStrike" kern="1200" cap="none" spc="0" normalizeH="0" baseline="0" noProof="0" smtClean="0">
              <a:ln>
                <a:noFill/>
              </a:ln>
              <a:solidFill>
                <a:prstClr val="black"/>
              </a:solidFill>
              <a:effectLst/>
              <a:uLnTx/>
              <a:uFillTx/>
              <a:latin typeface="Arial" charset="0"/>
              <a:ea typeface="+mn-ea"/>
              <a:cs typeface="+mn-cs"/>
            </a:endParaRPr>
          </a:p>
        </p:txBody>
      </p:sp>
      <p:sp>
        <p:nvSpPr>
          <p:cNvPr id="1032" name="TextBox 7"/>
          <p:cNvSpPr txBox="1">
            <a:spLocks noChangeArrowheads="1"/>
          </p:cNvSpPr>
          <p:nvPr userDrawn="1"/>
        </p:nvSpPr>
        <p:spPr bwMode="auto">
          <a:xfrm>
            <a:off x="3529013" y="6627813"/>
            <a:ext cx="21336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dirty="0" smtClean="0">
                <a:ln>
                  <a:noFill/>
                </a:ln>
                <a:solidFill>
                  <a:srgbClr val="00FF00"/>
                </a:solidFill>
                <a:effectLst/>
                <a:uLnTx/>
                <a:uFillTx/>
                <a:latin typeface="Helvetica" pitchFamily="34" charset="0"/>
                <a:ea typeface="Helvetica" pitchFamily="34" charset="0"/>
                <a:cs typeface="Helvetica" pitchFamily="34" charset="0"/>
              </a:rPr>
              <a:t>UNCLASSIFIED</a:t>
            </a:r>
          </a:p>
        </p:txBody>
      </p:sp>
      <p:sp>
        <p:nvSpPr>
          <p:cNvPr id="1033" name="TextBox 10"/>
          <p:cNvSpPr txBox="1">
            <a:spLocks noChangeArrowheads="1"/>
          </p:cNvSpPr>
          <p:nvPr userDrawn="1"/>
        </p:nvSpPr>
        <p:spPr bwMode="auto">
          <a:xfrm>
            <a:off x="3505200" y="0"/>
            <a:ext cx="21336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smtClean="0">
                <a:ln>
                  <a:noFill/>
                </a:ln>
                <a:solidFill>
                  <a:srgbClr val="00FF00"/>
                </a:solidFill>
                <a:effectLst/>
                <a:uLnTx/>
                <a:uFillTx/>
                <a:latin typeface="Helvetica" pitchFamily="34" charset="0"/>
                <a:ea typeface="Helvetica" pitchFamily="34" charset="0"/>
                <a:cs typeface="Helvetica" pitchFamily="34" charset="0"/>
              </a:rPr>
              <a:t>UNCLASSIFIED</a:t>
            </a:r>
          </a:p>
        </p:txBody>
      </p:sp>
      <p:sp>
        <p:nvSpPr>
          <p:cNvPr id="11" name="Rectangle 2065"/>
          <p:cNvSpPr>
            <a:spLocks noChangeArrowheads="1"/>
          </p:cNvSpPr>
          <p:nvPr userDrawn="1"/>
        </p:nvSpPr>
        <p:spPr bwMode="auto">
          <a:xfrm>
            <a:off x="2286000" y="228600"/>
            <a:ext cx="6858000" cy="823913"/>
          </a:xfrm>
          <a:prstGeom prst="rect">
            <a:avLst/>
          </a:prstGeom>
          <a:noFill/>
          <a:ln w="12700">
            <a:noFill/>
            <a:miter lim="800000"/>
            <a:headEnd/>
            <a:tailEnd/>
          </a:ln>
          <a:effectLst>
            <a:outerShdw dist="35921" dir="2700000" algn="ctr" rotWithShape="0">
              <a:srgbClr val="4D95FF">
                <a:alpha val="50000"/>
              </a:srgbClr>
            </a:outerShdw>
          </a:effectLst>
        </p:spPr>
        <p:txBody>
          <a:bodyPr lIns="91192" tIns="46343" rIns="91192" bIns="46343" anchor="b"/>
          <a:lstStyle/>
          <a:p>
            <a:pPr marL="0" marR="0" lvl="0" indent="0" algn="ctr" defTabSz="914400" rtl="0" eaLnBrk="1" fontAlgn="base" latinLnBrk="0" hangingPunct="1">
              <a:lnSpc>
                <a:spcPct val="90000"/>
              </a:lnSpc>
              <a:spcBef>
                <a:spcPct val="0"/>
              </a:spcBef>
              <a:spcAft>
                <a:spcPct val="0"/>
              </a:spcAft>
              <a:buClrTx/>
              <a:buSzTx/>
              <a:buFontTx/>
              <a:buNone/>
              <a:tabLst/>
              <a:defRPr/>
            </a:pPr>
            <a:r>
              <a:rPr kumimoji="0" lang="en-US" sz="2800" b="1" i="1" u="none" strike="noStrike" kern="1200" cap="none" spc="0" normalizeH="0" baseline="0" noProof="0" dirty="0">
                <a:ln>
                  <a:noFill/>
                </a:ln>
                <a:solidFill>
                  <a:prstClr val="white"/>
                </a:solidFill>
                <a:effectLst>
                  <a:outerShdw blurRad="38100" dist="38100" dir="2700000" algn="tl">
                    <a:srgbClr val="C0C0C0"/>
                  </a:outerShdw>
                </a:effectLst>
                <a:uLnTx/>
                <a:uFillTx/>
                <a:latin typeface="Helvetica" pitchFamily="34" charset="0"/>
                <a:ea typeface="+mn-ea"/>
                <a:cs typeface="+mn-cs"/>
              </a:rPr>
              <a:t>Fleet Logistics Supply Center</a:t>
            </a:r>
            <a:br>
              <a:rPr kumimoji="0" lang="en-US" sz="2800" b="1" i="1" u="none" strike="noStrike" kern="1200" cap="none" spc="0" normalizeH="0" baseline="0" noProof="0" dirty="0">
                <a:ln>
                  <a:noFill/>
                </a:ln>
                <a:solidFill>
                  <a:prstClr val="white"/>
                </a:solidFill>
                <a:effectLst>
                  <a:outerShdw blurRad="38100" dist="38100" dir="2700000" algn="tl">
                    <a:srgbClr val="C0C0C0"/>
                  </a:outerShdw>
                </a:effectLst>
                <a:uLnTx/>
                <a:uFillTx/>
                <a:latin typeface="Helvetica" pitchFamily="34" charset="0"/>
                <a:ea typeface="+mn-ea"/>
                <a:cs typeface="+mn-cs"/>
              </a:rPr>
            </a:br>
            <a:r>
              <a:rPr kumimoji="0" lang="en-US" sz="2800" b="1" i="1" u="none" strike="noStrike" kern="1200" cap="none" spc="0" normalizeH="0" baseline="0" noProof="0" dirty="0">
                <a:ln>
                  <a:noFill/>
                </a:ln>
                <a:solidFill>
                  <a:prstClr val="white"/>
                </a:solidFill>
                <a:effectLst>
                  <a:outerShdw blurRad="38100" dist="38100" dir="2700000" algn="tl">
                    <a:srgbClr val="C0C0C0"/>
                  </a:outerShdw>
                </a:effectLst>
                <a:uLnTx/>
                <a:uFillTx/>
                <a:latin typeface="Helvetica" pitchFamily="34" charset="0"/>
                <a:ea typeface="+mn-ea"/>
                <a:cs typeface="+mn-cs"/>
              </a:rPr>
              <a:t> Norfolk NDW Postal Division</a:t>
            </a:r>
          </a:p>
        </p:txBody>
      </p:sp>
      <p:sp>
        <p:nvSpPr>
          <p:cNvPr id="2" name="Slide Number Placeholder 1"/>
          <p:cNvSpPr>
            <a:spLocks noGrp="1"/>
          </p:cNvSpPr>
          <p:nvPr>
            <p:ph type="sldNum" sz="quarter" idx="4"/>
          </p:nvPr>
        </p:nvSpPr>
        <p:spPr>
          <a:xfrm>
            <a:off x="6871298" y="6366363"/>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73E783C-8719-4AF5-82BF-BD8193BC544C}" type="slidenum">
              <a:rPr lang="en-US" smtClean="0"/>
              <a:t>‹#›</a:t>
            </a:fld>
            <a:endParaRPr lang="en-US"/>
          </a:p>
        </p:txBody>
      </p:sp>
    </p:spTree>
    <p:extLst>
      <p:ext uri="{BB962C8B-B14F-4D97-AF65-F5344CB8AC3E}">
        <p14:creationId xmlns:p14="http://schemas.microsoft.com/office/powerpoint/2010/main" val="3299877906"/>
      </p:ext>
    </p:extLst>
  </p:cSld>
  <p:clrMap bg1="lt1" tx1="dk1" bg2="lt2" tx2="dk2" accent1="accent1" accent2="accent2" accent3="accent3" accent4="accent4" accent5="accent5" accent6="accent6" hlink="hlink" folHlink="folHlink"/>
  <p:sldLayoutIdLst>
    <p:sldLayoutId id="2147483739" r:id="rId1"/>
    <p:sldLayoutId id="2147483740" r:id="rId2"/>
    <p:sldLayoutId id="2147483741" r:id="rId3"/>
    <p:sldLayoutId id="2147483742" r:id="rId4"/>
    <p:sldLayoutId id="2147483743" r:id="rId5"/>
    <p:sldLayoutId id="2147483744" r:id="rId6"/>
    <p:sldLayoutId id="2147483745" r:id="rId7"/>
    <p:sldLayoutId id="2147483746" r:id="rId8"/>
  </p:sldLayoutIdLst>
  <p:timing>
    <p:tnLst>
      <p:par>
        <p:cTn id="1" dur="indefinite" restart="never" nodeType="tmRoot"/>
      </p:par>
    </p:tnLst>
  </p:timing>
  <p:hf hdr="0" ftr="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7"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4.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15.xml"/><Relationship Id="rId1" Type="http://schemas.openxmlformats.org/officeDocument/2006/relationships/vmlDrawing" Target="../drawings/vmlDrawing1.vml"/><Relationship Id="rId4" Type="http://schemas.openxmlformats.org/officeDocument/2006/relationships/image" Target="../media/image10.emf"/></Relationships>
</file>

<file path=ppt/slides/_rels/slide35.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15.xml"/><Relationship Id="rId1" Type="http://schemas.openxmlformats.org/officeDocument/2006/relationships/vmlDrawing" Target="../drawings/vmlDrawing2.vml"/><Relationship Id="rId4" Type="http://schemas.openxmlformats.org/officeDocument/2006/relationships/image" Target="../media/image11.emf"/></Relationships>
</file>

<file path=ppt/slides/_rels/slide36.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15.xml"/><Relationship Id="rId1" Type="http://schemas.openxmlformats.org/officeDocument/2006/relationships/vmlDrawing" Target="../drawings/vmlDrawing3.vml"/><Relationship Id="rId4" Type="http://schemas.openxmlformats.org/officeDocument/2006/relationships/image" Target="../media/image12.emf"/></Relationships>
</file>

<file path=ppt/slides/_rels/slide37.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Layout" Target="../slideLayouts/slideLayout15.xml"/><Relationship Id="rId1" Type="http://schemas.openxmlformats.org/officeDocument/2006/relationships/vmlDrawing" Target="../drawings/vmlDrawing4.vml"/><Relationship Id="rId4" Type="http://schemas.openxmlformats.org/officeDocument/2006/relationships/image" Target="../media/image11.emf"/></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hyperlink" Target="http://hqdainet.army.mil/mpsa/" TargetMode="External"/><Relationship Id="rId2" Type="http://schemas.openxmlformats.org/officeDocument/2006/relationships/hyperlink" Target="http://www.usps.com/" TargetMode="External"/><Relationship Id="rId1" Type="http://schemas.openxmlformats.org/officeDocument/2006/relationships/slideLayout" Target="../slideLayouts/slideLayout1.xml"/><Relationship Id="rId5" Type="http://schemas.openxmlformats.org/officeDocument/2006/relationships/hyperlink" Target="https://www.navsup.navy.mil/public/navsup/flcn_mail_center/" TargetMode="External"/><Relationship Id="rId4" Type="http://schemas.openxmlformats.org/officeDocument/2006/relationships/hyperlink" Target="http://www.gsa.gov/" TargetMode="External"/></Relationships>
</file>

<file path=ppt/slides/_rels/slide40.xml.rels><?xml version="1.0" encoding="UTF-8" standalone="yes"?>
<Relationships xmlns="http://schemas.openxmlformats.org/package/2006/relationships"><Relationship Id="rId2" Type="http://schemas.openxmlformats.org/officeDocument/2006/relationships/hyperlink" Target="https://www.navsup.navy.mil/public/navsup/flcn_mail_center/" TargetMode="Externa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3" Type="http://schemas.openxmlformats.org/officeDocument/2006/relationships/image" Target="../media/image14.wmf"/><Relationship Id="rId2" Type="http://schemas.openxmlformats.org/officeDocument/2006/relationships/hyperlink" Target="https://learning.nel.navy.mil/" TargetMode="External"/><Relationship Id="rId1" Type="http://schemas.openxmlformats.org/officeDocument/2006/relationships/slideLayout" Target="../slideLayouts/slideLayout6.xml"/></Relationships>
</file>

<file path=ppt/slides/_rels/slide46.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image" Target="../media/image15.png"/><Relationship Id="rId1" Type="http://schemas.openxmlformats.org/officeDocument/2006/relationships/slideLayout" Target="../slideLayouts/slideLayout5.xml"/><Relationship Id="rId4" Type="http://schemas.openxmlformats.org/officeDocument/2006/relationships/image" Target="../media/image17.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05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43600" y="1676400"/>
            <a:ext cx="2857500" cy="1457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1" name="Picture 205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943600" y="3733800"/>
            <a:ext cx="2906713" cy="1754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2" name="Picture 205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04800" y="1600200"/>
            <a:ext cx="2624138" cy="1627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3" name="Picture 205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69094" y="3625850"/>
            <a:ext cx="2495550" cy="1862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4" name="Picture 205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352800" y="1295400"/>
            <a:ext cx="2428875" cy="3609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5" name="AutoShape 2057"/>
          <p:cNvSpPr>
            <a:spLocks noChangeArrowheads="1"/>
          </p:cNvSpPr>
          <p:nvPr/>
        </p:nvSpPr>
        <p:spPr bwMode="auto">
          <a:xfrm>
            <a:off x="1524000" y="5538788"/>
            <a:ext cx="6477000" cy="914400"/>
          </a:xfrm>
          <a:prstGeom prst="flowChartAlternateProcess">
            <a:avLst/>
          </a:prstGeom>
          <a:solidFill>
            <a:schemeClr val="bg1"/>
          </a:solidFill>
          <a:ln w="28575">
            <a:solidFill>
              <a:srgbClr val="000066"/>
            </a:solidFill>
            <a:miter lim="800000"/>
            <a:headEnd/>
            <a:tailEnd/>
          </a:ln>
          <a:effectLst>
            <a:outerShdw dist="71842" dir="2700000" algn="ctr" rotWithShape="0">
              <a:schemeClr val="bg2"/>
            </a:outerShdw>
          </a:effec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2000" b="1" i="0" u="sng" strike="noStrike" kern="1200" cap="none" spc="0" normalizeH="0" baseline="0" noProof="0" dirty="0" smtClean="0">
                <a:ln>
                  <a:noFill/>
                </a:ln>
                <a:solidFill>
                  <a:srgbClr val="000099"/>
                </a:solidFill>
                <a:effectLst/>
                <a:uLnTx/>
                <a:uFillTx/>
                <a:latin typeface="Arial" panose="020B0604020202020204" pitchFamily="34" charset="0"/>
                <a:ea typeface="+mn-ea"/>
                <a:cs typeface="+mn-cs"/>
              </a:rPr>
              <a:t>Official Mail Manager</a:t>
            </a:r>
            <a:r>
              <a:rPr kumimoji="0" lang="en-US" altLang="en-US" sz="2000" b="1" i="0" u="sng" strike="noStrike" kern="1200" cap="none" spc="0" normalizeH="0" noProof="0" dirty="0" smtClean="0">
                <a:ln>
                  <a:noFill/>
                </a:ln>
                <a:solidFill>
                  <a:srgbClr val="000099"/>
                </a:solidFill>
                <a:effectLst/>
                <a:uLnTx/>
                <a:uFillTx/>
                <a:latin typeface="Arial" panose="020B0604020202020204" pitchFamily="34" charset="0"/>
                <a:ea typeface="+mn-ea"/>
                <a:cs typeface="+mn-cs"/>
              </a:rPr>
              <a:t> (OMM) Training</a:t>
            </a:r>
            <a:endParaRPr kumimoji="0" lang="en-US" altLang="en-US" sz="1800" b="1" i="1" u="none" strike="noStrike" kern="1200" cap="none" spc="0" normalizeH="0" baseline="0" noProof="0" dirty="0" smtClean="0">
              <a:ln>
                <a:noFill/>
              </a:ln>
              <a:solidFill>
                <a:srgbClr val="000099"/>
              </a:solidFill>
              <a:effectLst/>
              <a:uLnTx/>
              <a:uFillTx/>
              <a:latin typeface="Arial" panose="020B0604020202020204" pitchFamily="34" charset="0"/>
              <a:ea typeface="+mn-ea"/>
              <a:cs typeface="+mn-cs"/>
            </a:endParaRPr>
          </a:p>
        </p:txBody>
      </p:sp>
      <p:sp>
        <p:nvSpPr>
          <p:cNvPr id="44" name="Rectangle 2065"/>
          <p:cNvSpPr>
            <a:spLocks noChangeArrowheads="1"/>
          </p:cNvSpPr>
          <p:nvPr/>
        </p:nvSpPr>
        <p:spPr bwMode="auto">
          <a:xfrm>
            <a:off x="2286000" y="228600"/>
            <a:ext cx="6858000" cy="823913"/>
          </a:xfrm>
          <a:prstGeom prst="rect">
            <a:avLst/>
          </a:prstGeom>
          <a:noFill/>
          <a:ln w="12700">
            <a:noFill/>
            <a:miter lim="800000"/>
            <a:headEnd/>
            <a:tailEnd/>
          </a:ln>
          <a:effectLst>
            <a:outerShdw dist="35921" dir="2700000" algn="ctr" rotWithShape="0">
              <a:srgbClr val="4D95FF">
                <a:alpha val="50000"/>
              </a:srgbClr>
            </a:outerShdw>
          </a:effectLst>
        </p:spPr>
        <p:txBody>
          <a:bodyPr lIns="91192" tIns="46343" rIns="91192" bIns="46343" anchor="b"/>
          <a:lstStyle/>
          <a:p>
            <a:pPr marL="0" marR="0" lvl="0" indent="0" algn="ctr" defTabSz="914400" rtl="0" eaLnBrk="1" fontAlgn="base" latinLnBrk="0" hangingPunct="1">
              <a:lnSpc>
                <a:spcPct val="90000"/>
              </a:lnSpc>
              <a:spcBef>
                <a:spcPct val="0"/>
              </a:spcBef>
              <a:spcAft>
                <a:spcPct val="0"/>
              </a:spcAft>
              <a:buClrTx/>
              <a:buSzTx/>
              <a:buFontTx/>
              <a:buNone/>
              <a:tabLst/>
              <a:defRPr/>
            </a:pPr>
            <a:r>
              <a:rPr kumimoji="0" lang="en-US" sz="2800" b="1" i="1" u="none" strike="noStrike" kern="1200" cap="none" spc="0" normalizeH="0" baseline="0" noProof="0" dirty="0">
                <a:ln>
                  <a:noFill/>
                </a:ln>
                <a:solidFill>
                  <a:prstClr val="white"/>
                </a:solidFill>
                <a:effectLst>
                  <a:outerShdw blurRad="38100" dist="38100" dir="2700000" algn="tl">
                    <a:srgbClr val="C0C0C0"/>
                  </a:outerShdw>
                </a:effectLst>
                <a:uLnTx/>
                <a:uFillTx/>
                <a:latin typeface="Helvetica" pitchFamily="34" charset="0"/>
                <a:ea typeface="+mn-ea"/>
                <a:cs typeface="+mn-cs"/>
              </a:rPr>
              <a:t>Fleet Logistics Supply Center</a:t>
            </a:r>
            <a:br>
              <a:rPr kumimoji="0" lang="en-US" sz="2800" b="1" i="1" u="none" strike="noStrike" kern="1200" cap="none" spc="0" normalizeH="0" baseline="0" noProof="0" dirty="0">
                <a:ln>
                  <a:noFill/>
                </a:ln>
                <a:solidFill>
                  <a:prstClr val="white"/>
                </a:solidFill>
                <a:effectLst>
                  <a:outerShdw blurRad="38100" dist="38100" dir="2700000" algn="tl">
                    <a:srgbClr val="C0C0C0"/>
                  </a:outerShdw>
                </a:effectLst>
                <a:uLnTx/>
                <a:uFillTx/>
                <a:latin typeface="Helvetica" pitchFamily="34" charset="0"/>
                <a:ea typeface="+mn-ea"/>
                <a:cs typeface="+mn-cs"/>
              </a:rPr>
            </a:br>
            <a:r>
              <a:rPr kumimoji="0" lang="en-US" sz="2800" b="1" i="1" u="none" strike="noStrike" kern="1200" cap="none" spc="0" normalizeH="0" baseline="0" noProof="0" dirty="0">
                <a:ln>
                  <a:noFill/>
                </a:ln>
                <a:solidFill>
                  <a:prstClr val="white"/>
                </a:solidFill>
                <a:effectLst>
                  <a:outerShdw blurRad="38100" dist="38100" dir="2700000" algn="tl">
                    <a:srgbClr val="C0C0C0"/>
                  </a:outerShdw>
                </a:effectLst>
                <a:uLnTx/>
                <a:uFillTx/>
                <a:latin typeface="Helvetica" pitchFamily="34" charset="0"/>
                <a:ea typeface="+mn-ea"/>
                <a:cs typeface="+mn-cs"/>
              </a:rPr>
              <a:t> Norfolk NDW Postal Division</a:t>
            </a:r>
          </a:p>
        </p:txBody>
      </p:sp>
    </p:spTree>
    <p:extLst>
      <p:ext uri="{BB962C8B-B14F-4D97-AF65-F5344CB8AC3E}">
        <p14:creationId xmlns:p14="http://schemas.microsoft.com/office/powerpoint/2010/main" val="285654108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50" name="Rectangle 1043"/>
          <p:cNvSpPr>
            <a:spLocks noChangeArrowheads="1"/>
          </p:cNvSpPr>
          <p:nvPr/>
        </p:nvSpPr>
        <p:spPr bwMode="auto">
          <a:xfrm>
            <a:off x="4648200" y="5595938"/>
            <a:ext cx="4876800" cy="325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p>
            <a:pPr>
              <a:lnSpc>
                <a:spcPct val="85000"/>
              </a:lnSpc>
              <a:spcBef>
                <a:spcPct val="20000"/>
              </a:spcBef>
            </a:pPr>
            <a:endParaRPr lang="en-US" sz="1800" b="1" i="1" dirty="0">
              <a:solidFill>
                <a:schemeClr val="bg1"/>
              </a:solidFill>
            </a:endParaRPr>
          </a:p>
        </p:txBody>
      </p:sp>
      <p:sp>
        <p:nvSpPr>
          <p:cNvPr id="31751" name="Text Box 1060"/>
          <p:cNvSpPr txBox="1">
            <a:spLocks noChangeArrowheads="1"/>
          </p:cNvSpPr>
          <p:nvPr/>
        </p:nvSpPr>
        <p:spPr bwMode="auto">
          <a:xfrm>
            <a:off x="115888" y="1295400"/>
            <a:ext cx="3313112"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800">
                <a:solidFill>
                  <a:schemeClr val="tx1"/>
                </a:solidFill>
                <a:latin typeface="Times New Roman" pitchFamily="18" charset="0"/>
              </a:defRPr>
            </a:lvl1pPr>
            <a:lvl2pPr marL="742950" indent="-285750" eaLnBrk="0" hangingPunct="0">
              <a:defRPr sz="2800">
                <a:solidFill>
                  <a:schemeClr val="tx1"/>
                </a:solidFill>
                <a:latin typeface="Times New Roman" pitchFamily="18" charset="0"/>
              </a:defRPr>
            </a:lvl2pPr>
            <a:lvl3pPr marL="1143000" indent="-228600" eaLnBrk="0" hangingPunct="0">
              <a:defRPr sz="2800">
                <a:solidFill>
                  <a:schemeClr val="tx1"/>
                </a:solidFill>
                <a:latin typeface="Times New Roman" pitchFamily="18" charset="0"/>
              </a:defRPr>
            </a:lvl3pPr>
            <a:lvl4pPr marL="1600200" indent="-228600" eaLnBrk="0" hangingPunct="0">
              <a:defRPr sz="2800">
                <a:solidFill>
                  <a:schemeClr val="tx1"/>
                </a:solidFill>
                <a:latin typeface="Times New Roman" pitchFamily="18" charset="0"/>
              </a:defRPr>
            </a:lvl4pPr>
            <a:lvl5pPr marL="2057400" indent="-228600" eaLnBrk="0" hangingPunct="0">
              <a:defRPr sz="2800">
                <a:solidFill>
                  <a:schemeClr val="tx1"/>
                </a:solidFill>
                <a:latin typeface="Times New Roman" pitchFamily="18" charset="0"/>
              </a:defRPr>
            </a:lvl5pPr>
            <a:lvl6pPr marL="2514600" indent="-228600" eaLnBrk="0" fontAlgn="base" hangingPunct="0">
              <a:spcBef>
                <a:spcPct val="0"/>
              </a:spcBef>
              <a:spcAft>
                <a:spcPct val="0"/>
              </a:spcAft>
              <a:defRPr sz="2800">
                <a:solidFill>
                  <a:schemeClr val="tx1"/>
                </a:solidFill>
                <a:latin typeface="Times New Roman" pitchFamily="18" charset="0"/>
              </a:defRPr>
            </a:lvl6pPr>
            <a:lvl7pPr marL="2971800" indent="-228600" eaLnBrk="0" fontAlgn="base" hangingPunct="0">
              <a:spcBef>
                <a:spcPct val="0"/>
              </a:spcBef>
              <a:spcAft>
                <a:spcPct val="0"/>
              </a:spcAft>
              <a:defRPr sz="2800">
                <a:solidFill>
                  <a:schemeClr val="tx1"/>
                </a:solidFill>
                <a:latin typeface="Times New Roman" pitchFamily="18" charset="0"/>
              </a:defRPr>
            </a:lvl7pPr>
            <a:lvl8pPr marL="3429000" indent="-228600" eaLnBrk="0" fontAlgn="base" hangingPunct="0">
              <a:spcBef>
                <a:spcPct val="0"/>
              </a:spcBef>
              <a:spcAft>
                <a:spcPct val="0"/>
              </a:spcAft>
              <a:defRPr sz="2800">
                <a:solidFill>
                  <a:schemeClr val="tx1"/>
                </a:solidFill>
                <a:latin typeface="Times New Roman" pitchFamily="18" charset="0"/>
              </a:defRPr>
            </a:lvl8pPr>
            <a:lvl9pPr marL="3886200" indent="-228600" eaLnBrk="0" fontAlgn="base" hangingPunct="0">
              <a:spcBef>
                <a:spcPct val="0"/>
              </a:spcBef>
              <a:spcAft>
                <a:spcPct val="0"/>
              </a:spcAft>
              <a:defRPr sz="2800">
                <a:solidFill>
                  <a:schemeClr val="tx1"/>
                </a:solidFill>
                <a:latin typeface="Times New Roman" pitchFamily="18" charset="0"/>
              </a:defRPr>
            </a:lvl9pPr>
          </a:lstStyle>
          <a:p>
            <a:pPr eaLnBrk="1" hangingPunct="1"/>
            <a:r>
              <a:rPr lang="en-US" sz="1200" b="1" i="1" dirty="0">
                <a:solidFill>
                  <a:schemeClr val="bg1"/>
                </a:solidFill>
              </a:rPr>
              <a:t>FLEET LOGISTICS CENTER JACKSONVILLE</a:t>
            </a:r>
          </a:p>
        </p:txBody>
      </p:sp>
      <p:sp>
        <p:nvSpPr>
          <p:cNvPr id="31753" name="Rectangle 1062"/>
          <p:cNvSpPr>
            <a:spLocks noChangeArrowheads="1"/>
          </p:cNvSpPr>
          <p:nvPr/>
        </p:nvSpPr>
        <p:spPr bwMode="auto">
          <a:xfrm>
            <a:off x="-2309" y="1241820"/>
            <a:ext cx="9144000" cy="95250"/>
          </a:xfrm>
          <a:prstGeom prst="rect">
            <a:avLst/>
          </a:prstGeom>
          <a:gradFill rotWithShape="0">
            <a:gsLst>
              <a:gs pos="0">
                <a:srgbClr val="FFCC00"/>
              </a:gs>
              <a:gs pos="50000">
                <a:srgbClr val="FFF5CC"/>
              </a:gs>
              <a:gs pos="100000">
                <a:srgbClr val="FFCC00"/>
              </a:gs>
            </a:gsLst>
            <a:lin ang="0" scaled="1"/>
          </a:gradFill>
          <a:ln w="9525">
            <a:solidFill>
              <a:schemeClr val="tx1"/>
            </a:solidFill>
            <a:miter lim="800000"/>
            <a:headEnd/>
            <a:tailEnd/>
          </a:ln>
        </p:spPr>
        <p:txBody>
          <a:bodyPr wrap="none" anchor="ctr"/>
          <a:lstStyle/>
          <a:p>
            <a:endParaRPr lang="en-US" dirty="0"/>
          </a:p>
        </p:txBody>
      </p:sp>
      <p:sp>
        <p:nvSpPr>
          <p:cNvPr id="4317235" name="Text Box 1075"/>
          <p:cNvSpPr txBox="1">
            <a:spLocks noChangeArrowheads="1"/>
          </p:cNvSpPr>
          <p:nvPr/>
        </p:nvSpPr>
        <p:spPr bwMode="auto">
          <a:xfrm>
            <a:off x="5334000" y="2057400"/>
            <a:ext cx="3657600" cy="708025"/>
          </a:xfrm>
          <a:prstGeom prst="rect">
            <a:avLst/>
          </a:prstGeom>
          <a:noFill/>
          <a:ln w="9525" algn="ctr">
            <a:noFill/>
            <a:miter lim="800000"/>
            <a:headEnd/>
            <a:tailEnd/>
          </a:ln>
          <a:effectLst/>
        </p:spPr>
        <p:txBody>
          <a:bodyPr>
            <a:spAutoFit/>
          </a:bodyPr>
          <a:lstStyle/>
          <a:p>
            <a:pPr>
              <a:defRPr/>
            </a:pPr>
            <a:endParaRPr lang="en-US" sz="4000" b="1" dirty="0">
              <a:solidFill>
                <a:srgbClr val="FF0000"/>
              </a:solidFill>
              <a:effectLst>
                <a:outerShdw blurRad="38100" dist="38100" dir="2700000" algn="tl">
                  <a:srgbClr val="C0C0C0"/>
                </a:outerShdw>
              </a:effectLst>
              <a:cs typeface="Times New Roman" pitchFamily="18" charset="0"/>
            </a:endParaRPr>
          </a:p>
        </p:txBody>
      </p:sp>
      <p:sp>
        <p:nvSpPr>
          <p:cNvPr id="31758" name="Rectangle 4"/>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en-US" dirty="0"/>
          </a:p>
        </p:txBody>
      </p:sp>
      <p:sp>
        <p:nvSpPr>
          <p:cNvPr id="25" name="Rectangle 24"/>
          <p:cNvSpPr/>
          <p:nvPr/>
        </p:nvSpPr>
        <p:spPr>
          <a:xfrm>
            <a:off x="5257800" y="1905000"/>
            <a:ext cx="4114800" cy="708025"/>
          </a:xfrm>
          <a:prstGeom prst="rect">
            <a:avLst/>
          </a:prstGeom>
        </p:spPr>
        <p:txBody>
          <a:bodyPr>
            <a:spAutoFit/>
          </a:bodyPr>
          <a:lstStyle/>
          <a:p>
            <a:pPr>
              <a:defRPr/>
            </a:pPr>
            <a:endParaRPr lang="en-US" sz="4000" b="1" i="1" dirty="0">
              <a:solidFill>
                <a:schemeClr val="tx2">
                  <a:lumMod val="50000"/>
                </a:schemeClr>
              </a:solidFill>
              <a:latin typeface="Bookman Old Style" pitchFamily="18" charset="0"/>
            </a:endParaRPr>
          </a:p>
        </p:txBody>
      </p:sp>
      <p:sp>
        <p:nvSpPr>
          <p:cNvPr id="27" name="Text Box 1075"/>
          <p:cNvSpPr txBox="1">
            <a:spLocks noChangeArrowheads="1"/>
          </p:cNvSpPr>
          <p:nvPr/>
        </p:nvSpPr>
        <p:spPr bwMode="auto">
          <a:xfrm>
            <a:off x="5486400" y="2057400"/>
            <a:ext cx="3657600" cy="708025"/>
          </a:xfrm>
          <a:prstGeom prst="rect">
            <a:avLst/>
          </a:prstGeom>
          <a:noFill/>
          <a:ln w="9525" algn="ctr">
            <a:noFill/>
            <a:miter lim="800000"/>
            <a:headEnd/>
            <a:tailEnd/>
          </a:ln>
          <a:effectLst/>
        </p:spPr>
        <p:txBody>
          <a:bodyPr>
            <a:spAutoFit/>
          </a:bodyPr>
          <a:lstStyle/>
          <a:p>
            <a:pPr>
              <a:defRPr/>
            </a:pPr>
            <a:endParaRPr lang="en-US" sz="4000" b="1" dirty="0">
              <a:solidFill>
                <a:srgbClr val="FF0000"/>
              </a:solidFill>
              <a:effectLst>
                <a:outerShdw blurRad="38100" dist="38100" dir="2700000" algn="tl">
                  <a:srgbClr val="C0C0C0"/>
                </a:outerShdw>
              </a:effectLst>
              <a:cs typeface="Times New Roman" pitchFamily="18" charset="0"/>
            </a:endParaRPr>
          </a:p>
        </p:txBody>
      </p:sp>
      <p:pic>
        <p:nvPicPr>
          <p:cNvPr id="6" name="Picture 5"/>
          <p:cNvPicPr>
            <a:picLocks noChangeAspect="1"/>
          </p:cNvPicPr>
          <p:nvPr/>
        </p:nvPicPr>
        <p:blipFill>
          <a:blip r:embed="rId3"/>
          <a:stretch>
            <a:fillRect/>
          </a:stretch>
        </p:blipFill>
        <p:spPr>
          <a:xfrm>
            <a:off x="1219201" y="1526380"/>
            <a:ext cx="6400800" cy="4874419"/>
          </a:xfrm>
          <a:prstGeom prst="rect">
            <a:avLst/>
          </a:prstGeom>
        </p:spPr>
      </p:pic>
    </p:spTree>
    <p:extLst>
      <p:ext uri="{BB962C8B-B14F-4D97-AF65-F5344CB8AC3E}">
        <p14:creationId xmlns:p14="http://schemas.microsoft.com/office/powerpoint/2010/main" val="2743596754"/>
      </p:ext>
    </p:extLst>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228600" y="1295400"/>
            <a:ext cx="8610599" cy="5139869"/>
          </a:xfrm>
          <a:prstGeom prst="rect">
            <a:avLst/>
          </a:prstGeom>
        </p:spPr>
        <p:txBody>
          <a:bodyPr wrap="square">
            <a:spAutoFit/>
          </a:bodyPr>
          <a:lstStyle/>
          <a:p>
            <a:pPr algn="ctr"/>
            <a:r>
              <a:rPr lang="en-US" sz="3200" b="1" cap="all" dirty="0">
                <a:latin typeface="Times New Roman" pitchFamily="18" charset="0"/>
                <a:cs typeface="Times New Roman" pitchFamily="18" charset="0"/>
              </a:rPr>
              <a:t>Understanding the Private Express </a:t>
            </a:r>
            <a:r>
              <a:rPr lang="en-US" sz="3200" b="1" cap="all" dirty="0" smtClean="0">
                <a:latin typeface="Times New Roman" pitchFamily="18" charset="0"/>
                <a:cs typeface="Times New Roman" pitchFamily="18" charset="0"/>
              </a:rPr>
              <a:t>Statutes</a:t>
            </a:r>
          </a:p>
          <a:p>
            <a:endParaRPr lang="en-US" sz="2400" dirty="0" smtClean="0">
              <a:latin typeface="Times New Roman" pitchFamily="18" charset="0"/>
              <a:cs typeface="Times New Roman" pitchFamily="18" charset="0"/>
            </a:endParaRPr>
          </a:p>
          <a:p>
            <a:pPr marL="342900" indent="-342900">
              <a:buFont typeface="Arial" panose="020B0604020202020204" pitchFamily="34" charset="0"/>
              <a:buChar char="•"/>
            </a:pPr>
            <a:r>
              <a:rPr lang="en-US" sz="2400" dirty="0" smtClean="0">
                <a:latin typeface="Times New Roman" pitchFamily="18" charset="0"/>
                <a:cs typeface="Times New Roman" pitchFamily="18" charset="0"/>
              </a:rPr>
              <a:t>The </a:t>
            </a:r>
            <a:r>
              <a:rPr lang="en-US" sz="2400" dirty="0">
                <a:latin typeface="Times New Roman" pitchFamily="18" charset="0"/>
                <a:cs typeface="Times New Roman" pitchFamily="18" charset="0"/>
              </a:rPr>
              <a:t>Private Express Statutes (PES) are a group of federal civil and criminal laws that, for the most part make it unlawful for any entity other than the USPS to send/carry letters over post roads for compensation unless appropriate postage is paid in an amount equal to what would have been paid had the letters been sent through the Postal Service.  </a:t>
            </a:r>
            <a:r>
              <a:rPr lang="en-US" sz="2400" dirty="0" smtClean="0">
                <a:latin typeface="Times New Roman" pitchFamily="18" charset="0"/>
                <a:cs typeface="Times New Roman" pitchFamily="18" charset="0"/>
              </a:rPr>
              <a:t>(USPS Publication 542)</a:t>
            </a:r>
            <a:endParaRPr lang="en-US" sz="2400" dirty="0">
              <a:latin typeface="Times New Roman" pitchFamily="18" charset="0"/>
              <a:cs typeface="Times New Roman" pitchFamily="18" charset="0"/>
            </a:endParaRPr>
          </a:p>
          <a:p>
            <a:endParaRPr lang="en-US" sz="2400" dirty="0">
              <a:latin typeface="Times New Roman" pitchFamily="18" charset="0"/>
              <a:cs typeface="Times New Roman" pitchFamily="18" charset="0"/>
            </a:endParaRPr>
          </a:p>
          <a:p>
            <a:pPr marL="342900" indent="-342900">
              <a:buFont typeface="Arial" panose="020B0604020202020204" pitchFamily="34" charset="0"/>
              <a:buChar char="•"/>
            </a:pPr>
            <a:r>
              <a:rPr lang="en-US" sz="2400" dirty="0">
                <a:latin typeface="Times New Roman" pitchFamily="18" charset="0"/>
                <a:cs typeface="Times New Roman" pitchFamily="18" charset="0"/>
              </a:rPr>
              <a:t>EXAMPLE OF VIOLATION:  Mail contractors transporting guard/intra-area mail off base/post to a delivery point in town.   </a:t>
            </a:r>
          </a:p>
          <a:p>
            <a:pPr algn="ctr"/>
            <a:r>
              <a:rPr lang="en-US" sz="2400" b="1" cap="all" dirty="0" smtClean="0"/>
              <a:t> </a:t>
            </a:r>
            <a:endParaRPr lang="en-US" sz="2400" b="1" cap="all"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457200" y="1371600"/>
            <a:ext cx="8534400" cy="5078313"/>
          </a:xfrm>
          <a:prstGeom prst="rect">
            <a:avLst/>
          </a:prstGeom>
        </p:spPr>
        <p:txBody>
          <a:bodyPr wrap="square">
            <a:spAutoFit/>
          </a:bodyPr>
          <a:lstStyle/>
          <a:p>
            <a:pPr algn="ctr"/>
            <a:r>
              <a:rPr lang="en-US" sz="3200" b="1" cap="all" dirty="0">
                <a:latin typeface="Times New Roman" pitchFamily="18" charset="0"/>
                <a:cs typeface="Times New Roman" pitchFamily="18" charset="0"/>
              </a:rPr>
              <a:t>Duties of an OMM (Host</a:t>
            </a:r>
            <a:r>
              <a:rPr lang="en-US" sz="3200" b="1" cap="all" dirty="0" smtClean="0">
                <a:latin typeface="Times New Roman" pitchFamily="18" charset="0"/>
                <a:cs typeface="Times New Roman" pitchFamily="18" charset="0"/>
              </a:rPr>
              <a:t>)</a:t>
            </a:r>
          </a:p>
          <a:p>
            <a:pPr algn="ctr"/>
            <a:endParaRPr lang="en-US" sz="3200" b="1" cap="all" dirty="0" smtClean="0">
              <a:latin typeface="Times New Roman" pitchFamily="18" charset="0"/>
              <a:cs typeface="Times New Roman" pitchFamily="18" charset="0"/>
            </a:endParaRPr>
          </a:p>
          <a:p>
            <a:pPr marL="342900" indent="-342900">
              <a:buFont typeface="Arial" panose="020B0604020202020204" pitchFamily="34" charset="0"/>
              <a:buChar char="•"/>
            </a:pPr>
            <a:r>
              <a:rPr lang="en-US" sz="2400" dirty="0">
                <a:latin typeface="Times New Roman" pitchFamily="18" charset="0"/>
                <a:cs typeface="Times New Roman" pitchFamily="18" charset="0"/>
              </a:rPr>
              <a:t>Serve as the installation single point of contact for tenant commands OMMs.</a:t>
            </a:r>
          </a:p>
          <a:p>
            <a:endParaRPr lang="en-US" sz="2400" dirty="0">
              <a:latin typeface="Times New Roman" pitchFamily="18" charset="0"/>
              <a:cs typeface="Times New Roman" pitchFamily="18" charset="0"/>
            </a:endParaRPr>
          </a:p>
          <a:p>
            <a:pPr marL="342900" indent="-342900">
              <a:buFont typeface="Arial" panose="020B0604020202020204" pitchFamily="34" charset="0"/>
              <a:buChar char="•"/>
            </a:pPr>
            <a:r>
              <a:rPr lang="en-US" sz="2400" dirty="0">
                <a:latin typeface="Times New Roman" pitchFamily="18" charset="0"/>
                <a:cs typeface="Times New Roman" pitchFamily="18" charset="0"/>
              </a:rPr>
              <a:t>Inspect all tenant activities mailrooms annually.  Copies of these reports shall be filed and made available for review </a:t>
            </a:r>
            <a:r>
              <a:rPr lang="en-US" sz="2400" dirty="0" smtClean="0">
                <a:latin typeface="Times New Roman" pitchFamily="18" charset="0"/>
                <a:cs typeface="Times New Roman" pitchFamily="18" charset="0"/>
              </a:rPr>
              <a:t>by Regional Mail Manager and during NAVSUP </a:t>
            </a:r>
            <a:r>
              <a:rPr lang="en-US" sz="2400" dirty="0">
                <a:latin typeface="Times New Roman" pitchFamily="18" charset="0"/>
                <a:cs typeface="Times New Roman" pitchFamily="18" charset="0"/>
              </a:rPr>
              <a:t>IG visits.</a:t>
            </a:r>
          </a:p>
          <a:p>
            <a:pPr>
              <a:buNone/>
            </a:pPr>
            <a:r>
              <a:rPr lang="en-US" sz="2400" dirty="0">
                <a:latin typeface="Times New Roman" pitchFamily="18" charset="0"/>
                <a:cs typeface="Times New Roman" pitchFamily="18" charset="0"/>
              </a:rPr>
              <a:t> </a:t>
            </a:r>
          </a:p>
          <a:p>
            <a:pPr marL="342900" indent="-342900">
              <a:buFont typeface="Arial" panose="020B0604020202020204" pitchFamily="34" charset="0"/>
              <a:buChar char="•"/>
            </a:pPr>
            <a:r>
              <a:rPr lang="en-US" sz="2400" dirty="0">
                <a:latin typeface="Times New Roman" pitchFamily="18" charset="0"/>
                <a:cs typeface="Times New Roman" pitchFamily="18" charset="0"/>
              </a:rPr>
              <a:t>Official Mail Center’s (OMC)/Unit Mailroom (UMR) Inspection Checklist (OPNAV Form 5218/6 (Rev 4/2011) </a:t>
            </a:r>
            <a:r>
              <a:rPr lang="en-US" sz="2400" dirty="0" smtClean="0">
                <a:latin typeface="Times New Roman" pitchFamily="18" charset="0"/>
                <a:cs typeface="Times New Roman" pitchFamily="18" charset="0"/>
              </a:rPr>
              <a:t>will </a:t>
            </a:r>
            <a:r>
              <a:rPr lang="en-US" sz="2400" dirty="0">
                <a:latin typeface="Times New Roman" pitchFamily="18" charset="0"/>
                <a:cs typeface="Times New Roman" pitchFamily="18" charset="0"/>
              </a:rPr>
              <a:t>be used for inspections.</a:t>
            </a:r>
          </a:p>
          <a:p>
            <a:endParaRPr lang="en-US" sz="2000" b="1" cap="all"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304800" y="1143000"/>
            <a:ext cx="8610600" cy="5924699"/>
          </a:xfrm>
          <a:prstGeom prst="rect">
            <a:avLst/>
          </a:prstGeom>
        </p:spPr>
        <p:txBody>
          <a:bodyPr wrap="square">
            <a:spAutoFit/>
          </a:bodyPr>
          <a:lstStyle/>
          <a:p>
            <a:pPr algn="ctr"/>
            <a:r>
              <a:rPr lang="en-US" sz="3200" b="1" cap="all" dirty="0">
                <a:latin typeface="Times New Roman" pitchFamily="18" charset="0"/>
                <a:cs typeface="Times New Roman" pitchFamily="18" charset="0"/>
              </a:rPr>
              <a:t>Duties of an OMM </a:t>
            </a:r>
            <a:r>
              <a:rPr lang="en-US" sz="3200" b="1" cap="all" dirty="0" smtClean="0">
                <a:latin typeface="Times New Roman" pitchFamily="18" charset="0"/>
                <a:cs typeface="Times New Roman" pitchFamily="18" charset="0"/>
              </a:rPr>
              <a:t>(Tenant)</a:t>
            </a:r>
          </a:p>
          <a:p>
            <a:pPr algn="ctr"/>
            <a:endParaRPr lang="en-US" sz="2400" b="1" cap="all" dirty="0" smtClean="0">
              <a:latin typeface="Times New Roman" pitchFamily="18" charset="0"/>
              <a:cs typeface="Times New Roman" pitchFamily="18" charset="0"/>
            </a:endParaRPr>
          </a:p>
          <a:p>
            <a:pPr marL="457200" indent="-457200">
              <a:buFont typeface="Arial" panose="020B0604020202020204" pitchFamily="34" charset="0"/>
              <a:buChar char="•"/>
            </a:pPr>
            <a:r>
              <a:rPr lang="en-US" sz="2300" dirty="0">
                <a:latin typeface="Times New Roman" pitchFamily="18" charset="0"/>
                <a:cs typeface="Times New Roman" pitchFamily="18" charset="0"/>
              </a:rPr>
              <a:t>Serve as the commands single point of contact for </a:t>
            </a:r>
            <a:r>
              <a:rPr lang="en-US" sz="2300" dirty="0" smtClean="0">
                <a:latin typeface="Times New Roman" pitchFamily="18" charset="0"/>
                <a:cs typeface="Times New Roman" pitchFamily="18" charset="0"/>
              </a:rPr>
              <a:t>Instillation OMMs.</a:t>
            </a:r>
          </a:p>
          <a:p>
            <a:pPr marL="457200" indent="-457200">
              <a:buFont typeface="Arial" panose="020B0604020202020204" pitchFamily="34" charset="0"/>
              <a:buChar char="•"/>
            </a:pPr>
            <a:endParaRPr lang="en-US" sz="2300" dirty="0">
              <a:latin typeface="Times New Roman" pitchFamily="18" charset="0"/>
              <a:cs typeface="Times New Roman" pitchFamily="18" charset="0"/>
            </a:endParaRPr>
          </a:p>
          <a:p>
            <a:pPr marL="457200" indent="-457200">
              <a:buFont typeface="Arial" panose="020B0604020202020204" pitchFamily="34" charset="0"/>
              <a:buChar char="•"/>
            </a:pPr>
            <a:r>
              <a:rPr lang="en-US" sz="2300" dirty="0" smtClean="0">
                <a:latin typeface="Times New Roman" pitchFamily="18" charset="0"/>
                <a:cs typeface="Times New Roman" pitchFamily="18" charset="0"/>
              </a:rPr>
              <a:t>Appoints/ Designates Unit Mail Clerks </a:t>
            </a:r>
            <a:endParaRPr lang="en-US" sz="2300" dirty="0">
              <a:latin typeface="Times New Roman" pitchFamily="18" charset="0"/>
              <a:cs typeface="Times New Roman" pitchFamily="18" charset="0"/>
            </a:endParaRPr>
          </a:p>
          <a:p>
            <a:pPr marL="457200" indent="-457200">
              <a:buFont typeface="Arial" panose="020B0604020202020204" pitchFamily="34" charset="0"/>
              <a:buChar char="•"/>
            </a:pPr>
            <a:endParaRPr lang="en-US" sz="2300" dirty="0" smtClean="0">
              <a:latin typeface="Times New Roman" pitchFamily="18" charset="0"/>
              <a:cs typeface="Times New Roman" pitchFamily="18" charset="0"/>
            </a:endParaRPr>
          </a:p>
          <a:p>
            <a:pPr marL="457200" indent="-457200">
              <a:buFont typeface="Arial" panose="020B0604020202020204" pitchFamily="34" charset="0"/>
              <a:buChar char="•"/>
            </a:pPr>
            <a:r>
              <a:rPr lang="en-US" sz="2300" dirty="0" smtClean="0">
                <a:latin typeface="Times New Roman" pitchFamily="18" charset="0"/>
                <a:cs typeface="Times New Roman" pitchFamily="18" charset="0"/>
              </a:rPr>
              <a:t>Review </a:t>
            </a:r>
            <a:r>
              <a:rPr lang="en-US" sz="2300" dirty="0">
                <a:latin typeface="Times New Roman" pitchFamily="18" charset="0"/>
                <a:cs typeface="Times New Roman" pitchFamily="18" charset="0"/>
              </a:rPr>
              <a:t>command mailing practices on a regular basis</a:t>
            </a:r>
            <a:r>
              <a:rPr lang="en-US" sz="2300" dirty="0" smtClean="0">
                <a:latin typeface="Times New Roman" pitchFamily="18" charset="0"/>
                <a:cs typeface="Times New Roman" pitchFamily="18" charset="0"/>
              </a:rPr>
              <a:t>. Ensures command is prepared for annual OMM Program inspection.</a:t>
            </a:r>
          </a:p>
          <a:p>
            <a:pPr marL="457200" indent="-457200">
              <a:buFont typeface="Arial" panose="020B0604020202020204" pitchFamily="34" charset="0"/>
              <a:buChar char="•"/>
            </a:pPr>
            <a:endParaRPr lang="en-US" sz="2300" dirty="0">
              <a:latin typeface="Times New Roman" pitchFamily="18" charset="0"/>
              <a:cs typeface="Times New Roman" pitchFamily="18" charset="0"/>
            </a:endParaRPr>
          </a:p>
          <a:p>
            <a:pPr marL="457200" indent="-457200">
              <a:buFont typeface="Arial" panose="020B0604020202020204" pitchFamily="34" charset="0"/>
              <a:buChar char="•"/>
            </a:pPr>
            <a:r>
              <a:rPr lang="en-US" sz="2300" dirty="0">
                <a:latin typeface="Times New Roman" pitchFamily="18" charset="0"/>
                <a:cs typeface="Times New Roman" pitchFamily="18" charset="0"/>
              </a:rPr>
              <a:t>Inspect incoming &amp; outgoing official mail for compliance with regulations.  Notify mailers of any discrepancies. </a:t>
            </a:r>
            <a:endParaRPr lang="en-US" sz="2300" dirty="0" smtClean="0">
              <a:latin typeface="Times New Roman" pitchFamily="18" charset="0"/>
              <a:cs typeface="Times New Roman" pitchFamily="18" charset="0"/>
            </a:endParaRPr>
          </a:p>
          <a:p>
            <a:pPr marL="457200" indent="-457200">
              <a:buFont typeface="Arial" panose="020B0604020202020204" pitchFamily="34" charset="0"/>
              <a:buChar char="•"/>
            </a:pPr>
            <a:endParaRPr lang="en-US" sz="2300" dirty="0">
              <a:latin typeface="Times New Roman" pitchFamily="18" charset="0"/>
              <a:cs typeface="Times New Roman" pitchFamily="18" charset="0"/>
            </a:endParaRPr>
          </a:p>
          <a:p>
            <a:pPr marL="457200" indent="-457200">
              <a:buFont typeface="Arial" panose="020B0604020202020204" pitchFamily="34" charset="0"/>
              <a:buChar char="•"/>
            </a:pPr>
            <a:r>
              <a:rPr lang="en-US" sz="2300" dirty="0">
                <a:latin typeface="Times New Roman" pitchFamily="18" charset="0"/>
                <a:cs typeface="Times New Roman" pitchFamily="18" charset="0"/>
              </a:rPr>
              <a:t>Review and </a:t>
            </a:r>
            <a:r>
              <a:rPr lang="en-US" sz="2300" dirty="0" smtClean="0">
                <a:latin typeface="Times New Roman" pitchFamily="18" charset="0"/>
                <a:cs typeface="Times New Roman" pitchFamily="18" charset="0"/>
              </a:rPr>
              <a:t>approve </a:t>
            </a:r>
            <a:r>
              <a:rPr lang="en-US" sz="2300" dirty="0">
                <a:latin typeface="Times New Roman" pitchFamily="18" charset="0"/>
                <a:cs typeface="Times New Roman" pitchFamily="18" charset="0"/>
              </a:rPr>
              <a:t>of all uses of expedited mail services. </a:t>
            </a:r>
            <a:r>
              <a:rPr lang="en-US" sz="2300" dirty="0" smtClean="0">
                <a:latin typeface="Times New Roman" pitchFamily="18" charset="0"/>
                <a:cs typeface="Times New Roman" pitchFamily="18" charset="0"/>
              </a:rPr>
              <a:t>(FedEx or </a:t>
            </a:r>
            <a:r>
              <a:rPr lang="en-US" sz="2300" dirty="0">
                <a:latin typeface="Times New Roman" pitchFamily="18" charset="0"/>
                <a:cs typeface="Times New Roman" pitchFamily="18" charset="0"/>
              </a:rPr>
              <a:t>UPS Overnight etc.)</a:t>
            </a:r>
          </a:p>
          <a:p>
            <a:endParaRPr lang="en-US" sz="2400" b="1" cap="all" dirty="0">
              <a:latin typeface="Times New Roman" pitchFamily="18" charset="0"/>
              <a:cs typeface="Times New Roman" pitchFamily="18" charset="0"/>
            </a:endParaRPr>
          </a:p>
        </p:txBody>
      </p:sp>
    </p:spTree>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8600" y="1371600"/>
            <a:ext cx="8686800" cy="4893647"/>
          </a:xfrm>
          <a:prstGeom prst="rect">
            <a:avLst/>
          </a:prstGeom>
        </p:spPr>
        <p:txBody>
          <a:bodyPr wrap="square">
            <a:spAutoFit/>
          </a:bodyPr>
          <a:lstStyle/>
          <a:p>
            <a:pPr algn="ctr"/>
            <a:r>
              <a:rPr lang="en-US" sz="3200" b="1" dirty="0">
                <a:latin typeface="Times New Roman" pitchFamily="18" charset="0"/>
                <a:cs typeface="Times New Roman" pitchFamily="18" charset="0"/>
              </a:rPr>
              <a:t>Duties of an OMM (Host and Tenant</a:t>
            </a:r>
            <a:r>
              <a:rPr lang="en-US" sz="3200" b="1" dirty="0" smtClean="0">
                <a:latin typeface="Times New Roman" pitchFamily="18" charset="0"/>
                <a:cs typeface="Times New Roman" pitchFamily="18" charset="0"/>
              </a:rPr>
              <a:t>)</a:t>
            </a:r>
          </a:p>
          <a:p>
            <a:endParaRPr lang="en-US" sz="2000" dirty="0" smtClean="0">
              <a:latin typeface="Times New Roman" pitchFamily="18" charset="0"/>
              <a:cs typeface="Times New Roman" pitchFamily="18" charset="0"/>
            </a:endParaRPr>
          </a:p>
          <a:p>
            <a:pPr marL="342900" indent="-342900">
              <a:buFont typeface="Arial" panose="020B0604020202020204" pitchFamily="34" charset="0"/>
              <a:buChar char="•"/>
            </a:pPr>
            <a:r>
              <a:rPr lang="en-US" sz="2400" dirty="0" smtClean="0">
                <a:latin typeface="Times New Roman" pitchFamily="18" charset="0"/>
                <a:cs typeface="Times New Roman" pitchFamily="18" charset="0"/>
              </a:rPr>
              <a:t>Familiarize </a:t>
            </a:r>
            <a:r>
              <a:rPr lang="en-US" sz="2400" dirty="0">
                <a:latin typeface="Times New Roman" pitchFamily="18" charset="0"/>
                <a:cs typeface="Times New Roman" pitchFamily="18" charset="0"/>
              </a:rPr>
              <a:t>yourself with DOD, local, and service unique instructions.</a:t>
            </a:r>
          </a:p>
          <a:p>
            <a:pPr>
              <a:buFontTx/>
              <a:buNone/>
            </a:pPr>
            <a:endParaRPr lang="en-US" sz="2400" dirty="0">
              <a:latin typeface="Times New Roman" pitchFamily="18" charset="0"/>
              <a:cs typeface="Times New Roman" pitchFamily="18" charset="0"/>
            </a:endParaRPr>
          </a:p>
          <a:p>
            <a:pPr marL="342900" indent="-342900">
              <a:buFont typeface="Arial" panose="020B0604020202020204" pitchFamily="34" charset="0"/>
              <a:buChar char="•"/>
            </a:pPr>
            <a:r>
              <a:rPr lang="en-US" sz="2400" dirty="0">
                <a:latin typeface="Times New Roman" pitchFamily="18" charset="0"/>
                <a:cs typeface="Times New Roman" pitchFamily="18" charset="0"/>
              </a:rPr>
              <a:t>Maintain current copies of appropriate directives. </a:t>
            </a:r>
          </a:p>
          <a:p>
            <a:endParaRPr lang="en-US" sz="2400" dirty="0">
              <a:latin typeface="Times New Roman" pitchFamily="18" charset="0"/>
              <a:cs typeface="Times New Roman" pitchFamily="18" charset="0"/>
            </a:endParaRPr>
          </a:p>
          <a:p>
            <a:pPr marL="342900" indent="-342900">
              <a:buFont typeface="Arial" panose="020B0604020202020204" pitchFamily="34" charset="0"/>
              <a:buChar char="•"/>
            </a:pPr>
            <a:r>
              <a:rPr lang="en-US" sz="2400" dirty="0">
                <a:latin typeface="Times New Roman" pitchFamily="18" charset="0"/>
                <a:cs typeface="Times New Roman" pitchFamily="18" charset="0"/>
              </a:rPr>
              <a:t>Be accessible to Unit mailers to assist and train.</a:t>
            </a:r>
          </a:p>
          <a:p>
            <a:endParaRPr lang="en-US" sz="2400" dirty="0">
              <a:latin typeface="Times New Roman" pitchFamily="18" charset="0"/>
              <a:cs typeface="Times New Roman" pitchFamily="18" charset="0"/>
            </a:endParaRPr>
          </a:p>
          <a:p>
            <a:pPr marL="342900" indent="-342900">
              <a:buFont typeface="Arial" panose="020B0604020202020204" pitchFamily="34" charset="0"/>
              <a:buChar char="•"/>
            </a:pPr>
            <a:r>
              <a:rPr lang="en-US" sz="2400" dirty="0">
                <a:latin typeface="Times New Roman" pitchFamily="18" charset="0"/>
                <a:cs typeface="Times New Roman" pitchFamily="18" charset="0"/>
              </a:rPr>
              <a:t>Report misuses of official mail to the Unit Commander.</a:t>
            </a:r>
          </a:p>
          <a:p>
            <a:endParaRPr lang="en-US" sz="2400" dirty="0">
              <a:latin typeface="Times New Roman" pitchFamily="18" charset="0"/>
              <a:cs typeface="Times New Roman" pitchFamily="18" charset="0"/>
            </a:endParaRPr>
          </a:p>
          <a:p>
            <a:pPr marL="342900" indent="-342900">
              <a:buFont typeface="Arial" panose="020B0604020202020204" pitchFamily="34" charset="0"/>
              <a:buChar char="•"/>
            </a:pPr>
            <a:r>
              <a:rPr lang="en-US" sz="2400" dirty="0">
                <a:latin typeface="Times New Roman" pitchFamily="18" charset="0"/>
                <a:cs typeface="Times New Roman" pitchFamily="18" charset="0"/>
              </a:rPr>
              <a:t>Security - Safe Guard Command Official Mail </a:t>
            </a:r>
          </a:p>
          <a:p>
            <a:endParaRPr lang="en-US" sz="2000" b="1" dirty="0">
              <a:latin typeface="Times New Roman" pitchFamily="18" charset="0"/>
              <a:cs typeface="Times New Roman" pitchFamily="18" charset="0"/>
            </a:endParaRPr>
          </a:p>
        </p:txBody>
      </p:sp>
    </p:spTree>
    <p:extLst>
      <p:ext uri="{BB962C8B-B14F-4D97-AF65-F5344CB8AC3E}">
        <p14:creationId xmlns:p14="http://schemas.microsoft.com/office/powerpoint/2010/main" val="364084930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50" name="Rectangle 1043"/>
          <p:cNvSpPr>
            <a:spLocks noChangeArrowheads="1"/>
          </p:cNvSpPr>
          <p:nvPr/>
        </p:nvSpPr>
        <p:spPr bwMode="auto">
          <a:xfrm>
            <a:off x="4648200" y="5595938"/>
            <a:ext cx="4876800" cy="325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p>
            <a:pPr>
              <a:lnSpc>
                <a:spcPct val="85000"/>
              </a:lnSpc>
              <a:spcBef>
                <a:spcPct val="20000"/>
              </a:spcBef>
            </a:pPr>
            <a:endParaRPr lang="en-US" sz="1800" b="1" i="1" dirty="0">
              <a:solidFill>
                <a:schemeClr val="bg1"/>
              </a:solidFill>
            </a:endParaRPr>
          </a:p>
        </p:txBody>
      </p:sp>
      <p:sp>
        <p:nvSpPr>
          <p:cNvPr id="31751" name="Text Box 1060"/>
          <p:cNvSpPr txBox="1">
            <a:spLocks noChangeArrowheads="1"/>
          </p:cNvSpPr>
          <p:nvPr/>
        </p:nvSpPr>
        <p:spPr bwMode="auto">
          <a:xfrm>
            <a:off x="115888" y="1295400"/>
            <a:ext cx="3313112"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800">
                <a:solidFill>
                  <a:schemeClr val="tx1"/>
                </a:solidFill>
                <a:latin typeface="Times New Roman" pitchFamily="18" charset="0"/>
              </a:defRPr>
            </a:lvl1pPr>
            <a:lvl2pPr marL="742950" indent="-285750" eaLnBrk="0" hangingPunct="0">
              <a:defRPr sz="2800">
                <a:solidFill>
                  <a:schemeClr val="tx1"/>
                </a:solidFill>
                <a:latin typeface="Times New Roman" pitchFamily="18" charset="0"/>
              </a:defRPr>
            </a:lvl2pPr>
            <a:lvl3pPr marL="1143000" indent="-228600" eaLnBrk="0" hangingPunct="0">
              <a:defRPr sz="2800">
                <a:solidFill>
                  <a:schemeClr val="tx1"/>
                </a:solidFill>
                <a:latin typeface="Times New Roman" pitchFamily="18" charset="0"/>
              </a:defRPr>
            </a:lvl3pPr>
            <a:lvl4pPr marL="1600200" indent="-228600" eaLnBrk="0" hangingPunct="0">
              <a:defRPr sz="2800">
                <a:solidFill>
                  <a:schemeClr val="tx1"/>
                </a:solidFill>
                <a:latin typeface="Times New Roman" pitchFamily="18" charset="0"/>
              </a:defRPr>
            </a:lvl4pPr>
            <a:lvl5pPr marL="2057400" indent="-228600" eaLnBrk="0" hangingPunct="0">
              <a:defRPr sz="2800">
                <a:solidFill>
                  <a:schemeClr val="tx1"/>
                </a:solidFill>
                <a:latin typeface="Times New Roman" pitchFamily="18" charset="0"/>
              </a:defRPr>
            </a:lvl5pPr>
            <a:lvl6pPr marL="2514600" indent="-228600" eaLnBrk="0" fontAlgn="base" hangingPunct="0">
              <a:spcBef>
                <a:spcPct val="0"/>
              </a:spcBef>
              <a:spcAft>
                <a:spcPct val="0"/>
              </a:spcAft>
              <a:defRPr sz="2800">
                <a:solidFill>
                  <a:schemeClr val="tx1"/>
                </a:solidFill>
                <a:latin typeface="Times New Roman" pitchFamily="18" charset="0"/>
              </a:defRPr>
            </a:lvl6pPr>
            <a:lvl7pPr marL="2971800" indent="-228600" eaLnBrk="0" fontAlgn="base" hangingPunct="0">
              <a:spcBef>
                <a:spcPct val="0"/>
              </a:spcBef>
              <a:spcAft>
                <a:spcPct val="0"/>
              </a:spcAft>
              <a:defRPr sz="2800">
                <a:solidFill>
                  <a:schemeClr val="tx1"/>
                </a:solidFill>
                <a:latin typeface="Times New Roman" pitchFamily="18" charset="0"/>
              </a:defRPr>
            </a:lvl7pPr>
            <a:lvl8pPr marL="3429000" indent="-228600" eaLnBrk="0" fontAlgn="base" hangingPunct="0">
              <a:spcBef>
                <a:spcPct val="0"/>
              </a:spcBef>
              <a:spcAft>
                <a:spcPct val="0"/>
              </a:spcAft>
              <a:defRPr sz="2800">
                <a:solidFill>
                  <a:schemeClr val="tx1"/>
                </a:solidFill>
                <a:latin typeface="Times New Roman" pitchFamily="18" charset="0"/>
              </a:defRPr>
            </a:lvl8pPr>
            <a:lvl9pPr marL="3886200" indent="-228600" eaLnBrk="0" fontAlgn="base" hangingPunct="0">
              <a:spcBef>
                <a:spcPct val="0"/>
              </a:spcBef>
              <a:spcAft>
                <a:spcPct val="0"/>
              </a:spcAft>
              <a:defRPr sz="2800">
                <a:solidFill>
                  <a:schemeClr val="tx1"/>
                </a:solidFill>
                <a:latin typeface="Times New Roman" pitchFamily="18" charset="0"/>
              </a:defRPr>
            </a:lvl9pPr>
          </a:lstStyle>
          <a:p>
            <a:pPr eaLnBrk="1" hangingPunct="1"/>
            <a:r>
              <a:rPr lang="en-US" sz="1200" b="1" i="1" dirty="0">
                <a:solidFill>
                  <a:schemeClr val="bg1"/>
                </a:solidFill>
              </a:rPr>
              <a:t>FLEET LOGISTICS CENTER JACKSONVILLE</a:t>
            </a:r>
          </a:p>
        </p:txBody>
      </p:sp>
      <p:sp>
        <p:nvSpPr>
          <p:cNvPr id="4317235" name="Text Box 1075"/>
          <p:cNvSpPr txBox="1">
            <a:spLocks noChangeArrowheads="1"/>
          </p:cNvSpPr>
          <p:nvPr/>
        </p:nvSpPr>
        <p:spPr bwMode="auto">
          <a:xfrm>
            <a:off x="5334000" y="2057400"/>
            <a:ext cx="3657600" cy="708025"/>
          </a:xfrm>
          <a:prstGeom prst="rect">
            <a:avLst/>
          </a:prstGeom>
          <a:noFill/>
          <a:ln w="9525" algn="ctr">
            <a:noFill/>
            <a:miter lim="800000"/>
            <a:headEnd/>
            <a:tailEnd/>
          </a:ln>
          <a:effectLst/>
        </p:spPr>
        <p:txBody>
          <a:bodyPr>
            <a:spAutoFit/>
          </a:bodyPr>
          <a:lstStyle/>
          <a:p>
            <a:pPr>
              <a:defRPr/>
            </a:pPr>
            <a:endParaRPr lang="en-US" sz="4000" b="1" dirty="0">
              <a:solidFill>
                <a:srgbClr val="FF0000"/>
              </a:solidFill>
              <a:effectLst>
                <a:outerShdw blurRad="38100" dist="38100" dir="2700000" algn="tl">
                  <a:srgbClr val="C0C0C0"/>
                </a:outerShdw>
              </a:effectLst>
              <a:cs typeface="Times New Roman" pitchFamily="18" charset="0"/>
            </a:endParaRPr>
          </a:p>
        </p:txBody>
      </p:sp>
      <p:sp>
        <p:nvSpPr>
          <p:cNvPr id="31758" name="Rectangle 4"/>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en-US" dirty="0"/>
          </a:p>
        </p:txBody>
      </p:sp>
      <p:sp>
        <p:nvSpPr>
          <p:cNvPr id="25" name="Rectangle 24"/>
          <p:cNvSpPr/>
          <p:nvPr/>
        </p:nvSpPr>
        <p:spPr>
          <a:xfrm>
            <a:off x="5257800" y="1905000"/>
            <a:ext cx="4114800" cy="708025"/>
          </a:xfrm>
          <a:prstGeom prst="rect">
            <a:avLst/>
          </a:prstGeom>
        </p:spPr>
        <p:txBody>
          <a:bodyPr>
            <a:spAutoFit/>
          </a:bodyPr>
          <a:lstStyle/>
          <a:p>
            <a:pPr>
              <a:defRPr/>
            </a:pPr>
            <a:endParaRPr lang="en-US" sz="4000" b="1" i="1" dirty="0">
              <a:solidFill>
                <a:schemeClr val="tx2">
                  <a:lumMod val="50000"/>
                </a:schemeClr>
              </a:solidFill>
              <a:latin typeface="Bookman Old Style" pitchFamily="18" charset="0"/>
            </a:endParaRPr>
          </a:p>
        </p:txBody>
      </p:sp>
      <p:sp>
        <p:nvSpPr>
          <p:cNvPr id="27" name="Text Box 1075"/>
          <p:cNvSpPr txBox="1">
            <a:spLocks noChangeArrowheads="1"/>
          </p:cNvSpPr>
          <p:nvPr/>
        </p:nvSpPr>
        <p:spPr bwMode="auto">
          <a:xfrm>
            <a:off x="5486400" y="2057400"/>
            <a:ext cx="3657600" cy="708025"/>
          </a:xfrm>
          <a:prstGeom prst="rect">
            <a:avLst/>
          </a:prstGeom>
          <a:noFill/>
          <a:ln w="9525" algn="ctr">
            <a:noFill/>
            <a:miter lim="800000"/>
            <a:headEnd/>
            <a:tailEnd/>
          </a:ln>
          <a:effectLst/>
        </p:spPr>
        <p:txBody>
          <a:bodyPr>
            <a:spAutoFit/>
          </a:bodyPr>
          <a:lstStyle/>
          <a:p>
            <a:pPr>
              <a:defRPr/>
            </a:pPr>
            <a:endParaRPr lang="en-US" sz="4000" b="1" dirty="0">
              <a:solidFill>
                <a:srgbClr val="FF0000"/>
              </a:solidFill>
              <a:effectLst>
                <a:outerShdw blurRad="38100" dist="38100" dir="2700000" algn="tl">
                  <a:srgbClr val="C0C0C0"/>
                </a:outerShdw>
              </a:effectLst>
              <a:cs typeface="Times New Roman" pitchFamily="18" charset="0"/>
            </a:endParaRPr>
          </a:p>
        </p:txBody>
      </p:sp>
      <p:sp>
        <p:nvSpPr>
          <p:cNvPr id="2" name="Rectangle 1"/>
          <p:cNvSpPr/>
          <p:nvPr/>
        </p:nvSpPr>
        <p:spPr>
          <a:xfrm>
            <a:off x="304800" y="1371600"/>
            <a:ext cx="8229600" cy="4585871"/>
          </a:xfrm>
          <a:prstGeom prst="rect">
            <a:avLst/>
          </a:prstGeom>
        </p:spPr>
        <p:txBody>
          <a:bodyPr wrap="square">
            <a:spAutoFit/>
          </a:bodyPr>
          <a:lstStyle/>
          <a:p>
            <a:pPr algn="ctr"/>
            <a:r>
              <a:rPr lang="en-US" sz="3200" b="1" cap="all" dirty="0">
                <a:latin typeface="Times New Roman" pitchFamily="18" charset="0"/>
                <a:cs typeface="Times New Roman" pitchFamily="18" charset="0"/>
              </a:rPr>
              <a:t>Designation of Unit Mail Clerks and Mail </a:t>
            </a:r>
            <a:r>
              <a:rPr lang="en-US" sz="3200" b="1" cap="all" dirty="0" smtClean="0">
                <a:latin typeface="Times New Roman" pitchFamily="18" charset="0"/>
                <a:cs typeface="Times New Roman" pitchFamily="18" charset="0"/>
              </a:rPr>
              <a:t>Orderlies</a:t>
            </a:r>
          </a:p>
          <a:p>
            <a:pPr algn="ctr"/>
            <a:endParaRPr lang="en-US" sz="3200" b="1" cap="all" dirty="0" smtClean="0">
              <a:latin typeface="Times New Roman" pitchFamily="18" charset="0"/>
              <a:cs typeface="Times New Roman" pitchFamily="18" charset="0"/>
            </a:endParaRPr>
          </a:p>
          <a:p>
            <a:pPr marL="457200" indent="-457200">
              <a:buFont typeface="Wingdings" panose="05000000000000000000" pitchFamily="2" charset="2"/>
              <a:buChar char="q"/>
            </a:pPr>
            <a:r>
              <a:rPr lang="en-US" sz="2400" dirty="0">
                <a:latin typeface="Times New Roman" pitchFamily="18" charset="0"/>
                <a:cs typeface="Times New Roman" pitchFamily="18" charset="0"/>
              </a:rPr>
              <a:t>Prior to entering into mail-handling duties, all</a:t>
            </a:r>
          </a:p>
          <a:p>
            <a:pPr marL="231775" indent="-231775">
              <a:buNone/>
            </a:pPr>
            <a:r>
              <a:rPr lang="en-US" sz="2400" dirty="0" smtClean="0">
                <a:latin typeface="Times New Roman" pitchFamily="18" charset="0"/>
                <a:cs typeface="Times New Roman" pitchFamily="18" charset="0"/>
              </a:rPr>
              <a:t>      personnel </a:t>
            </a:r>
            <a:r>
              <a:rPr lang="en-US" sz="2400" dirty="0">
                <a:latin typeface="Times New Roman" pitchFamily="18" charset="0"/>
                <a:cs typeface="Times New Roman" pitchFamily="18" charset="0"/>
              </a:rPr>
              <a:t>shall receive, at a minimum, training</a:t>
            </a:r>
          </a:p>
          <a:p>
            <a:pPr marL="231775" indent="-231775">
              <a:buNone/>
            </a:pPr>
            <a:r>
              <a:rPr lang="en-US" sz="2400" dirty="0" smtClean="0">
                <a:latin typeface="Times New Roman" pitchFamily="18" charset="0"/>
                <a:cs typeface="Times New Roman" pitchFamily="18" charset="0"/>
              </a:rPr>
              <a:t>      in</a:t>
            </a:r>
            <a:r>
              <a:rPr lang="en-US" sz="2400" dirty="0">
                <a:latin typeface="Times New Roman" pitchFamily="18" charset="0"/>
                <a:cs typeface="Times New Roman" pitchFamily="18" charset="0"/>
              </a:rPr>
              <a:t>:</a:t>
            </a:r>
          </a:p>
          <a:p>
            <a:pPr marL="863600" lvl="1" indent="-457200">
              <a:buFont typeface="Wingdings" panose="05000000000000000000" pitchFamily="2" charset="2"/>
              <a:buChar char="v"/>
            </a:pPr>
            <a:r>
              <a:rPr lang="en-US" sz="2400" dirty="0">
                <a:latin typeface="Times New Roman" pitchFamily="18" charset="0"/>
                <a:cs typeface="Times New Roman" pitchFamily="18" charset="0"/>
              </a:rPr>
              <a:t>The importance of safeguarding </a:t>
            </a:r>
            <a:r>
              <a:rPr lang="en-US" sz="2400" dirty="0" smtClean="0">
                <a:latin typeface="Times New Roman" pitchFamily="18" charset="0"/>
                <a:cs typeface="Times New Roman" pitchFamily="18" charset="0"/>
              </a:rPr>
              <a:t>mail.</a:t>
            </a:r>
            <a:endParaRPr lang="en-US" sz="2400" dirty="0">
              <a:latin typeface="Times New Roman" pitchFamily="18" charset="0"/>
              <a:cs typeface="Times New Roman" pitchFamily="18" charset="0"/>
            </a:endParaRPr>
          </a:p>
          <a:p>
            <a:pPr marL="863600" lvl="1" indent="-457200">
              <a:buFont typeface="Wingdings" panose="05000000000000000000" pitchFamily="2" charset="2"/>
              <a:buChar char="v"/>
            </a:pPr>
            <a:r>
              <a:rPr lang="en-US" sz="2400" dirty="0">
                <a:latin typeface="Times New Roman" pitchFamily="18" charset="0"/>
                <a:cs typeface="Times New Roman" pitchFamily="18" charset="0"/>
              </a:rPr>
              <a:t>Handling of accountable </a:t>
            </a:r>
            <a:r>
              <a:rPr lang="en-US" sz="2400" dirty="0" smtClean="0">
                <a:latin typeface="Times New Roman" pitchFamily="18" charset="0"/>
                <a:cs typeface="Times New Roman" pitchFamily="18" charset="0"/>
              </a:rPr>
              <a:t>mail.</a:t>
            </a:r>
            <a:endParaRPr lang="en-US" sz="2400" dirty="0">
              <a:latin typeface="Times New Roman" pitchFamily="18" charset="0"/>
              <a:cs typeface="Times New Roman" pitchFamily="18" charset="0"/>
            </a:endParaRPr>
          </a:p>
          <a:p>
            <a:pPr marL="863600" lvl="1" indent="-457200">
              <a:buFont typeface="Wingdings" panose="05000000000000000000" pitchFamily="2" charset="2"/>
              <a:buChar char="v"/>
            </a:pPr>
            <a:r>
              <a:rPr lang="en-US" sz="2400" dirty="0">
                <a:latin typeface="Times New Roman" pitchFamily="18" charset="0"/>
                <a:cs typeface="Times New Roman" pitchFamily="18" charset="0"/>
              </a:rPr>
              <a:t>Timely delivery of </a:t>
            </a:r>
            <a:r>
              <a:rPr lang="en-US" sz="2400" dirty="0" smtClean="0">
                <a:latin typeface="Times New Roman" pitchFamily="18" charset="0"/>
                <a:cs typeface="Times New Roman" pitchFamily="18" charset="0"/>
              </a:rPr>
              <a:t>mail.</a:t>
            </a:r>
            <a:endParaRPr lang="en-US" sz="2400" dirty="0">
              <a:latin typeface="Times New Roman" pitchFamily="18" charset="0"/>
              <a:cs typeface="Times New Roman" pitchFamily="18" charset="0"/>
            </a:endParaRPr>
          </a:p>
          <a:p>
            <a:pPr marL="863600" lvl="1" indent="-457200">
              <a:buFont typeface="Wingdings" panose="05000000000000000000" pitchFamily="2" charset="2"/>
              <a:buChar char="v"/>
            </a:pPr>
            <a:r>
              <a:rPr lang="en-US" sz="2400" dirty="0" smtClean="0">
                <a:latin typeface="Times New Roman" pitchFamily="18" charset="0"/>
                <a:cs typeface="Times New Roman" pitchFamily="18" charset="0"/>
              </a:rPr>
              <a:t>Consequences </a:t>
            </a:r>
            <a:r>
              <a:rPr lang="en-US" sz="2400" dirty="0">
                <a:latin typeface="Times New Roman" pitchFamily="18" charset="0"/>
                <a:cs typeface="Times New Roman" pitchFamily="18" charset="0"/>
              </a:rPr>
              <a:t>for negligence of </a:t>
            </a:r>
            <a:r>
              <a:rPr lang="en-US" sz="2400" dirty="0" smtClean="0">
                <a:latin typeface="Times New Roman" pitchFamily="18" charset="0"/>
                <a:cs typeface="Times New Roman" pitchFamily="18" charset="0"/>
              </a:rPr>
              <a:t>duty.</a:t>
            </a:r>
            <a:endParaRPr lang="en-US" sz="2400" dirty="0">
              <a:latin typeface="Times New Roman" pitchFamily="18" charset="0"/>
              <a:cs typeface="Times New Roman" pitchFamily="18" charset="0"/>
            </a:endParaRPr>
          </a:p>
          <a:p>
            <a:endParaRPr lang="en-US" sz="2800" dirty="0" smtClean="0">
              <a:solidFill>
                <a:srgbClr val="FF0000"/>
              </a:solidFill>
              <a:latin typeface="Times New Roman" pitchFamily="18" charset="0"/>
              <a:cs typeface="Times New Roman" pitchFamily="18" charset="0"/>
            </a:endParaRPr>
          </a:p>
        </p:txBody>
      </p:sp>
    </p:spTree>
    <p:extLst>
      <p:ext uri="{BB962C8B-B14F-4D97-AF65-F5344CB8AC3E}">
        <p14:creationId xmlns:p14="http://schemas.microsoft.com/office/powerpoint/2010/main" val="625321766"/>
      </p:ext>
    </p:extLst>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50" name="Rectangle 1043"/>
          <p:cNvSpPr>
            <a:spLocks noChangeArrowheads="1"/>
          </p:cNvSpPr>
          <p:nvPr/>
        </p:nvSpPr>
        <p:spPr bwMode="auto">
          <a:xfrm>
            <a:off x="4648200" y="5595938"/>
            <a:ext cx="4876800" cy="325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p>
            <a:pPr>
              <a:lnSpc>
                <a:spcPct val="85000"/>
              </a:lnSpc>
              <a:spcBef>
                <a:spcPct val="20000"/>
              </a:spcBef>
            </a:pPr>
            <a:endParaRPr lang="en-US" sz="1800" b="1" i="1" dirty="0">
              <a:solidFill>
                <a:schemeClr val="bg1"/>
              </a:solidFill>
            </a:endParaRPr>
          </a:p>
        </p:txBody>
      </p:sp>
      <p:sp>
        <p:nvSpPr>
          <p:cNvPr id="31751" name="Text Box 1060"/>
          <p:cNvSpPr txBox="1">
            <a:spLocks noChangeArrowheads="1"/>
          </p:cNvSpPr>
          <p:nvPr/>
        </p:nvSpPr>
        <p:spPr bwMode="auto">
          <a:xfrm>
            <a:off x="115888" y="1295400"/>
            <a:ext cx="3313112"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800">
                <a:solidFill>
                  <a:schemeClr val="tx1"/>
                </a:solidFill>
                <a:latin typeface="Times New Roman" pitchFamily="18" charset="0"/>
              </a:defRPr>
            </a:lvl1pPr>
            <a:lvl2pPr marL="742950" indent="-285750" eaLnBrk="0" hangingPunct="0">
              <a:defRPr sz="2800">
                <a:solidFill>
                  <a:schemeClr val="tx1"/>
                </a:solidFill>
                <a:latin typeface="Times New Roman" pitchFamily="18" charset="0"/>
              </a:defRPr>
            </a:lvl2pPr>
            <a:lvl3pPr marL="1143000" indent="-228600" eaLnBrk="0" hangingPunct="0">
              <a:defRPr sz="2800">
                <a:solidFill>
                  <a:schemeClr val="tx1"/>
                </a:solidFill>
                <a:latin typeface="Times New Roman" pitchFamily="18" charset="0"/>
              </a:defRPr>
            </a:lvl3pPr>
            <a:lvl4pPr marL="1600200" indent="-228600" eaLnBrk="0" hangingPunct="0">
              <a:defRPr sz="2800">
                <a:solidFill>
                  <a:schemeClr val="tx1"/>
                </a:solidFill>
                <a:latin typeface="Times New Roman" pitchFamily="18" charset="0"/>
              </a:defRPr>
            </a:lvl4pPr>
            <a:lvl5pPr marL="2057400" indent="-228600" eaLnBrk="0" hangingPunct="0">
              <a:defRPr sz="2800">
                <a:solidFill>
                  <a:schemeClr val="tx1"/>
                </a:solidFill>
                <a:latin typeface="Times New Roman" pitchFamily="18" charset="0"/>
              </a:defRPr>
            </a:lvl5pPr>
            <a:lvl6pPr marL="2514600" indent="-228600" eaLnBrk="0" fontAlgn="base" hangingPunct="0">
              <a:spcBef>
                <a:spcPct val="0"/>
              </a:spcBef>
              <a:spcAft>
                <a:spcPct val="0"/>
              </a:spcAft>
              <a:defRPr sz="2800">
                <a:solidFill>
                  <a:schemeClr val="tx1"/>
                </a:solidFill>
                <a:latin typeface="Times New Roman" pitchFamily="18" charset="0"/>
              </a:defRPr>
            </a:lvl6pPr>
            <a:lvl7pPr marL="2971800" indent="-228600" eaLnBrk="0" fontAlgn="base" hangingPunct="0">
              <a:spcBef>
                <a:spcPct val="0"/>
              </a:spcBef>
              <a:spcAft>
                <a:spcPct val="0"/>
              </a:spcAft>
              <a:defRPr sz="2800">
                <a:solidFill>
                  <a:schemeClr val="tx1"/>
                </a:solidFill>
                <a:latin typeface="Times New Roman" pitchFamily="18" charset="0"/>
              </a:defRPr>
            </a:lvl7pPr>
            <a:lvl8pPr marL="3429000" indent="-228600" eaLnBrk="0" fontAlgn="base" hangingPunct="0">
              <a:spcBef>
                <a:spcPct val="0"/>
              </a:spcBef>
              <a:spcAft>
                <a:spcPct val="0"/>
              </a:spcAft>
              <a:defRPr sz="2800">
                <a:solidFill>
                  <a:schemeClr val="tx1"/>
                </a:solidFill>
                <a:latin typeface="Times New Roman" pitchFamily="18" charset="0"/>
              </a:defRPr>
            </a:lvl8pPr>
            <a:lvl9pPr marL="3886200" indent="-228600" eaLnBrk="0" fontAlgn="base" hangingPunct="0">
              <a:spcBef>
                <a:spcPct val="0"/>
              </a:spcBef>
              <a:spcAft>
                <a:spcPct val="0"/>
              </a:spcAft>
              <a:defRPr sz="2800">
                <a:solidFill>
                  <a:schemeClr val="tx1"/>
                </a:solidFill>
                <a:latin typeface="Times New Roman" pitchFamily="18" charset="0"/>
              </a:defRPr>
            </a:lvl9pPr>
          </a:lstStyle>
          <a:p>
            <a:pPr eaLnBrk="1" hangingPunct="1"/>
            <a:r>
              <a:rPr lang="en-US" sz="1200" b="1" i="1" dirty="0">
                <a:solidFill>
                  <a:schemeClr val="bg1"/>
                </a:solidFill>
              </a:rPr>
              <a:t>FLEET LOGISTICS CENTER JACKSONVILLE</a:t>
            </a:r>
          </a:p>
        </p:txBody>
      </p:sp>
      <p:sp>
        <p:nvSpPr>
          <p:cNvPr id="4317235" name="Text Box 1075"/>
          <p:cNvSpPr txBox="1">
            <a:spLocks noChangeArrowheads="1"/>
          </p:cNvSpPr>
          <p:nvPr/>
        </p:nvSpPr>
        <p:spPr bwMode="auto">
          <a:xfrm>
            <a:off x="5334000" y="2057400"/>
            <a:ext cx="3657600" cy="708025"/>
          </a:xfrm>
          <a:prstGeom prst="rect">
            <a:avLst/>
          </a:prstGeom>
          <a:noFill/>
          <a:ln w="9525" algn="ctr">
            <a:noFill/>
            <a:miter lim="800000"/>
            <a:headEnd/>
            <a:tailEnd/>
          </a:ln>
          <a:effectLst/>
        </p:spPr>
        <p:txBody>
          <a:bodyPr>
            <a:spAutoFit/>
          </a:bodyPr>
          <a:lstStyle/>
          <a:p>
            <a:pPr>
              <a:defRPr/>
            </a:pPr>
            <a:endParaRPr lang="en-US" sz="4000" b="1" dirty="0">
              <a:solidFill>
                <a:srgbClr val="FF0000"/>
              </a:solidFill>
              <a:effectLst>
                <a:outerShdw blurRad="38100" dist="38100" dir="2700000" algn="tl">
                  <a:srgbClr val="C0C0C0"/>
                </a:outerShdw>
              </a:effectLst>
              <a:cs typeface="Times New Roman" pitchFamily="18" charset="0"/>
            </a:endParaRPr>
          </a:p>
        </p:txBody>
      </p:sp>
      <p:sp>
        <p:nvSpPr>
          <p:cNvPr id="31758" name="Rectangle 4"/>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en-US" dirty="0"/>
          </a:p>
        </p:txBody>
      </p:sp>
      <p:sp>
        <p:nvSpPr>
          <p:cNvPr id="25" name="Rectangle 24"/>
          <p:cNvSpPr/>
          <p:nvPr/>
        </p:nvSpPr>
        <p:spPr>
          <a:xfrm>
            <a:off x="5257800" y="1905000"/>
            <a:ext cx="4114800" cy="708025"/>
          </a:xfrm>
          <a:prstGeom prst="rect">
            <a:avLst/>
          </a:prstGeom>
        </p:spPr>
        <p:txBody>
          <a:bodyPr>
            <a:spAutoFit/>
          </a:bodyPr>
          <a:lstStyle/>
          <a:p>
            <a:pPr>
              <a:defRPr/>
            </a:pPr>
            <a:endParaRPr lang="en-US" sz="4000" b="1" i="1" dirty="0">
              <a:solidFill>
                <a:schemeClr val="tx2">
                  <a:lumMod val="50000"/>
                </a:schemeClr>
              </a:solidFill>
              <a:latin typeface="Bookman Old Style" pitchFamily="18" charset="0"/>
            </a:endParaRPr>
          </a:p>
        </p:txBody>
      </p:sp>
      <p:sp>
        <p:nvSpPr>
          <p:cNvPr id="27" name="Text Box 1075"/>
          <p:cNvSpPr txBox="1">
            <a:spLocks noChangeArrowheads="1"/>
          </p:cNvSpPr>
          <p:nvPr/>
        </p:nvSpPr>
        <p:spPr bwMode="auto">
          <a:xfrm>
            <a:off x="457200" y="1967061"/>
            <a:ext cx="8229600" cy="708025"/>
          </a:xfrm>
          <a:prstGeom prst="rect">
            <a:avLst/>
          </a:prstGeom>
          <a:noFill/>
          <a:ln w="9525" algn="ctr">
            <a:noFill/>
            <a:miter lim="800000"/>
            <a:headEnd/>
            <a:tailEnd/>
          </a:ln>
          <a:effectLst/>
        </p:spPr>
        <p:txBody>
          <a:bodyPr wrap="square">
            <a:spAutoFit/>
          </a:bodyPr>
          <a:lstStyle/>
          <a:p>
            <a:pPr>
              <a:defRPr/>
            </a:pPr>
            <a:endParaRPr lang="en-US" sz="4000" b="1" dirty="0">
              <a:solidFill>
                <a:srgbClr val="FF0000"/>
              </a:solidFill>
              <a:effectLst>
                <a:outerShdw blurRad="38100" dist="38100" dir="2700000" algn="tl">
                  <a:srgbClr val="C0C0C0"/>
                </a:outerShdw>
              </a:effectLst>
              <a:cs typeface="Times New Roman" pitchFamily="18" charset="0"/>
            </a:endParaRPr>
          </a:p>
        </p:txBody>
      </p:sp>
      <p:sp>
        <p:nvSpPr>
          <p:cNvPr id="2" name="Rectangle 1"/>
          <p:cNvSpPr/>
          <p:nvPr/>
        </p:nvSpPr>
        <p:spPr>
          <a:xfrm>
            <a:off x="304800" y="1304448"/>
            <a:ext cx="8534400" cy="4308872"/>
          </a:xfrm>
          <a:prstGeom prst="rect">
            <a:avLst/>
          </a:prstGeom>
        </p:spPr>
        <p:txBody>
          <a:bodyPr wrap="square">
            <a:spAutoFit/>
          </a:bodyPr>
          <a:lstStyle/>
          <a:p>
            <a:pPr algn="ctr"/>
            <a:r>
              <a:rPr lang="en-US" sz="3200" b="1" cap="all" dirty="0">
                <a:effectLst>
                  <a:outerShdw blurRad="38100" dist="38100" dir="2700000" algn="tl">
                    <a:srgbClr val="C0C0C0"/>
                  </a:outerShdw>
                </a:effectLst>
                <a:latin typeface="Times New Roman" pitchFamily="18" charset="0"/>
                <a:cs typeface="Times New Roman" pitchFamily="18" charset="0"/>
              </a:rPr>
              <a:t>Designation of Unit Mail Clerks </a:t>
            </a:r>
            <a:r>
              <a:rPr lang="en-US" sz="3200" b="1" cap="all" dirty="0" smtClean="0">
                <a:effectLst>
                  <a:outerShdw blurRad="38100" dist="38100" dir="2700000" algn="tl">
                    <a:srgbClr val="C0C0C0"/>
                  </a:outerShdw>
                </a:effectLst>
                <a:latin typeface="Times New Roman" pitchFamily="18" charset="0"/>
                <a:cs typeface="Times New Roman" pitchFamily="18" charset="0"/>
              </a:rPr>
              <a:t>and </a:t>
            </a:r>
            <a:r>
              <a:rPr lang="en-US" sz="3200" b="1" cap="all" dirty="0">
                <a:effectLst>
                  <a:outerShdw blurRad="38100" dist="38100" dir="2700000" algn="tl">
                    <a:srgbClr val="C0C0C0"/>
                  </a:outerShdw>
                </a:effectLst>
                <a:latin typeface="Times New Roman" pitchFamily="18" charset="0"/>
                <a:cs typeface="Times New Roman" pitchFamily="18" charset="0"/>
              </a:rPr>
              <a:t>Mail Orderlies (</a:t>
            </a:r>
            <a:r>
              <a:rPr lang="en-US" sz="3200" b="1" cap="all" dirty="0" err="1">
                <a:effectLst>
                  <a:outerShdw blurRad="38100" dist="38100" dir="2700000" algn="tl">
                    <a:srgbClr val="C0C0C0"/>
                  </a:outerShdw>
                </a:effectLst>
                <a:latin typeface="Times New Roman" pitchFamily="18" charset="0"/>
                <a:cs typeface="Times New Roman" pitchFamily="18" charset="0"/>
              </a:rPr>
              <a:t>cont</a:t>
            </a:r>
            <a:r>
              <a:rPr lang="en-US" sz="3200" b="1" cap="all" dirty="0" smtClean="0">
                <a:effectLst>
                  <a:outerShdw blurRad="38100" dist="38100" dir="2700000" algn="tl">
                    <a:srgbClr val="C0C0C0"/>
                  </a:outerShdw>
                </a:effectLst>
                <a:latin typeface="Times New Roman" pitchFamily="18" charset="0"/>
                <a:cs typeface="Times New Roman" pitchFamily="18" charset="0"/>
              </a:rPr>
              <a:t>)</a:t>
            </a:r>
          </a:p>
          <a:p>
            <a:pPr marL="231775" indent="-231775"/>
            <a:endParaRPr lang="en-US" dirty="0" smtClean="0">
              <a:latin typeface="Times New Roman" pitchFamily="18" charset="0"/>
              <a:cs typeface="Times New Roman" pitchFamily="18" charset="0"/>
            </a:endParaRPr>
          </a:p>
          <a:p>
            <a:pPr marL="285750" indent="-285750">
              <a:buFont typeface="Wingdings" panose="05000000000000000000" pitchFamily="2" charset="2"/>
              <a:buChar char="q"/>
            </a:pPr>
            <a:r>
              <a:rPr lang="en-US" sz="2400" dirty="0" smtClean="0">
                <a:latin typeface="Times New Roman" pitchFamily="18" charset="0"/>
                <a:cs typeface="Times New Roman" pitchFamily="18" charset="0"/>
              </a:rPr>
              <a:t>Commanders </a:t>
            </a:r>
            <a:r>
              <a:rPr lang="en-US" sz="2400" dirty="0">
                <a:latin typeface="Times New Roman" pitchFamily="18" charset="0"/>
                <a:cs typeface="Times New Roman" pitchFamily="18" charset="0"/>
              </a:rPr>
              <a:t>or designated representatives (Department </a:t>
            </a:r>
            <a:r>
              <a:rPr lang="en-US" sz="2400" dirty="0" smtClean="0">
                <a:latin typeface="Times New Roman" pitchFamily="18" charset="0"/>
                <a:cs typeface="Times New Roman" pitchFamily="18" charset="0"/>
              </a:rPr>
              <a:t>Heads</a:t>
            </a:r>
            <a:r>
              <a:rPr lang="en-US" sz="2400" dirty="0">
                <a:latin typeface="Times New Roman" pitchFamily="18" charset="0"/>
                <a:cs typeface="Times New Roman" pitchFamily="18" charset="0"/>
              </a:rPr>
              <a:t>, </a:t>
            </a:r>
            <a:r>
              <a:rPr lang="en-US" sz="2400" dirty="0" smtClean="0">
                <a:latin typeface="Times New Roman" pitchFamily="18" charset="0"/>
                <a:cs typeface="Times New Roman" pitchFamily="18" charset="0"/>
              </a:rPr>
              <a:t>Division </a:t>
            </a:r>
            <a:r>
              <a:rPr lang="en-US" sz="2400" dirty="0">
                <a:latin typeface="Times New Roman" pitchFamily="18" charset="0"/>
                <a:cs typeface="Times New Roman" pitchFamily="18" charset="0"/>
              </a:rPr>
              <a:t>Officers or Official Mail Managers) shall designate unit mail clerks, or mail orderlies.</a:t>
            </a:r>
          </a:p>
          <a:p>
            <a:pPr marL="285750" indent="-285750">
              <a:buFont typeface="Wingdings" panose="05000000000000000000" pitchFamily="2" charset="2"/>
              <a:buChar char="q"/>
            </a:pPr>
            <a:r>
              <a:rPr lang="en-US" sz="2400" dirty="0">
                <a:latin typeface="Times New Roman" pitchFamily="18" charset="0"/>
                <a:cs typeface="Times New Roman" pitchFamily="18" charset="0"/>
              </a:rPr>
              <a:t>Personnel must meet the qualifications in OPNAVINST </a:t>
            </a:r>
            <a:r>
              <a:rPr lang="en-US" sz="2400" dirty="0" smtClean="0">
                <a:latin typeface="Times New Roman" pitchFamily="18" charset="0"/>
                <a:cs typeface="Times New Roman" pitchFamily="18" charset="0"/>
              </a:rPr>
              <a:t>5112.6F </a:t>
            </a:r>
            <a:r>
              <a:rPr lang="en-US" sz="2400" dirty="0">
                <a:latin typeface="Times New Roman" pitchFamily="18" charset="0"/>
                <a:cs typeface="Times New Roman" pitchFamily="18" charset="0"/>
              </a:rPr>
              <a:t>and DOD </a:t>
            </a:r>
            <a:r>
              <a:rPr lang="en-US" sz="2400" dirty="0" smtClean="0">
                <a:latin typeface="Times New Roman" pitchFamily="18" charset="0"/>
                <a:cs typeface="Times New Roman" pitchFamily="18" charset="0"/>
              </a:rPr>
              <a:t>Postal Manual 4525.6-M</a:t>
            </a:r>
            <a:r>
              <a:rPr lang="en-US" sz="2400" dirty="0">
                <a:latin typeface="Times New Roman" pitchFamily="18" charset="0"/>
                <a:cs typeface="Times New Roman" pitchFamily="18" charset="0"/>
              </a:rPr>
              <a:t>.</a:t>
            </a:r>
          </a:p>
          <a:p>
            <a:pPr marL="285750" indent="-285750">
              <a:buFont typeface="Wingdings" panose="05000000000000000000" pitchFamily="2" charset="2"/>
              <a:buChar char="q"/>
            </a:pPr>
            <a:r>
              <a:rPr lang="en-US" sz="2400" dirty="0">
                <a:latin typeface="Times New Roman" pitchFamily="18" charset="0"/>
                <a:cs typeface="Times New Roman" pitchFamily="18" charset="0"/>
              </a:rPr>
              <a:t>Appointment must be in writing utilizing the “Offenses Against The Mail Statement” (OPNAV Form 5112/1) and a DD Form </a:t>
            </a:r>
            <a:r>
              <a:rPr lang="en-US" sz="2400" dirty="0" smtClean="0">
                <a:latin typeface="Times New Roman" pitchFamily="18" charset="0"/>
                <a:cs typeface="Times New Roman" pitchFamily="18" charset="0"/>
              </a:rPr>
              <a:t>285.</a:t>
            </a:r>
            <a:endParaRPr lang="en-US" cap="all" dirty="0"/>
          </a:p>
        </p:txBody>
      </p:sp>
    </p:spTree>
    <p:extLst>
      <p:ext uri="{BB962C8B-B14F-4D97-AF65-F5344CB8AC3E}">
        <p14:creationId xmlns:p14="http://schemas.microsoft.com/office/powerpoint/2010/main" val="431261067"/>
      </p:ext>
    </p:extLst>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50" name="Rectangle 1043"/>
          <p:cNvSpPr>
            <a:spLocks noChangeArrowheads="1"/>
          </p:cNvSpPr>
          <p:nvPr/>
        </p:nvSpPr>
        <p:spPr bwMode="auto">
          <a:xfrm>
            <a:off x="4648200" y="5595938"/>
            <a:ext cx="4876800" cy="325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p>
            <a:pPr>
              <a:lnSpc>
                <a:spcPct val="85000"/>
              </a:lnSpc>
              <a:spcBef>
                <a:spcPct val="20000"/>
              </a:spcBef>
            </a:pPr>
            <a:endParaRPr lang="en-US" sz="1800" b="1" i="1" dirty="0">
              <a:solidFill>
                <a:schemeClr val="bg1"/>
              </a:solidFill>
            </a:endParaRPr>
          </a:p>
        </p:txBody>
      </p:sp>
      <p:sp>
        <p:nvSpPr>
          <p:cNvPr id="31751" name="Text Box 1060"/>
          <p:cNvSpPr txBox="1">
            <a:spLocks noChangeArrowheads="1"/>
          </p:cNvSpPr>
          <p:nvPr/>
        </p:nvSpPr>
        <p:spPr bwMode="auto">
          <a:xfrm>
            <a:off x="115888" y="1295400"/>
            <a:ext cx="3313112"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800">
                <a:solidFill>
                  <a:schemeClr val="tx1"/>
                </a:solidFill>
                <a:latin typeface="Times New Roman" pitchFamily="18" charset="0"/>
              </a:defRPr>
            </a:lvl1pPr>
            <a:lvl2pPr marL="742950" indent="-285750" eaLnBrk="0" hangingPunct="0">
              <a:defRPr sz="2800">
                <a:solidFill>
                  <a:schemeClr val="tx1"/>
                </a:solidFill>
                <a:latin typeface="Times New Roman" pitchFamily="18" charset="0"/>
              </a:defRPr>
            </a:lvl2pPr>
            <a:lvl3pPr marL="1143000" indent="-228600" eaLnBrk="0" hangingPunct="0">
              <a:defRPr sz="2800">
                <a:solidFill>
                  <a:schemeClr val="tx1"/>
                </a:solidFill>
                <a:latin typeface="Times New Roman" pitchFamily="18" charset="0"/>
              </a:defRPr>
            </a:lvl3pPr>
            <a:lvl4pPr marL="1600200" indent="-228600" eaLnBrk="0" hangingPunct="0">
              <a:defRPr sz="2800">
                <a:solidFill>
                  <a:schemeClr val="tx1"/>
                </a:solidFill>
                <a:latin typeface="Times New Roman" pitchFamily="18" charset="0"/>
              </a:defRPr>
            </a:lvl4pPr>
            <a:lvl5pPr marL="2057400" indent="-228600" eaLnBrk="0" hangingPunct="0">
              <a:defRPr sz="2800">
                <a:solidFill>
                  <a:schemeClr val="tx1"/>
                </a:solidFill>
                <a:latin typeface="Times New Roman" pitchFamily="18" charset="0"/>
              </a:defRPr>
            </a:lvl5pPr>
            <a:lvl6pPr marL="2514600" indent="-228600" eaLnBrk="0" fontAlgn="base" hangingPunct="0">
              <a:spcBef>
                <a:spcPct val="0"/>
              </a:spcBef>
              <a:spcAft>
                <a:spcPct val="0"/>
              </a:spcAft>
              <a:defRPr sz="2800">
                <a:solidFill>
                  <a:schemeClr val="tx1"/>
                </a:solidFill>
                <a:latin typeface="Times New Roman" pitchFamily="18" charset="0"/>
              </a:defRPr>
            </a:lvl6pPr>
            <a:lvl7pPr marL="2971800" indent="-228600" eaLnBrk="0" fontAlgn="base" hangingPunct="0">
              <a:spcBef>
                <a:spcPct val="0"/>
              </a:spcBef>
              <a:spcAft>
                <a:spcPct val="0"/>
              </a:spcAft>
              <a:defRPr sz="2800">
                <a:solidFill>
                  <a:schemeClr val="tx1"/>
                </a:solidFill>
                <a:latin typeface="Times New Roman" pitchFamily="18" charset="0"/>
              </a:defRPr>
            </a:lvl7pPr>
            <a:lvl8pPr marL="3429000" indent="-228600" eaLnBrk="0" fontAlgn="base" hangingPunct="0">
              <a:spcBef>
                <a:spcPct val="0"/>
              </a:spcBef>
              <a:spcAft>
                <a:spcPct val="0"/>
              </a:spcAft>
              <a:defRPr sz="2800">
                <a:solidFill>
                  <a:schemeClr val="tx1"/>
                </a:solidFill>
                <a:latin typeface="Times New Roman" pitchFamily="18" charset="0"/>
              </a:defRPr>
            </a:lvl8pPr>
            <a:lvl9pPr marL="3886200" indent="-228600" eaLnBrk="0" fontAlgn="base" hangingPunct="0">
              <a:spcBef>
                <a:spcPct val="0"/>
              </a:spcBef>
              <a:spcAft>
                <a:spcPct val="0"/>
              </a:spcAft>
              <a:defRPr sz="2800">
                <a:solidFill>
                  <a:schemeClr val="tx1"/>
                </a:solidFill>
                <a:latin typeface="Times New Roman" pitchFamily="18" charset="0"/>
              </a:defRPr>
            </a:lvl9pPr>
          </a:lstStyle>
          <a:p>
            <a:pPr eaLnBrk="1" hangingPunct="1"/>
            <a:r>
              <a:rPr lang="en-US" sz="1200" b="1" i="1" dirty="0">
                <a:solidFill>
                  <a:schemeClr val="bg1"/>
                </a:solidFill>
              </a:rPr>
              <a:t>FLEET LOGISTICS CENTER JACKSONVILLE</a:t>
            </a:r>
          </a:p>
        </p:txBody>
      </p:sp>
      <p:sp>
        <p:nvSpPr>
          <p:cNvPr id="4317235" name="Text Box 1075"/>
          <p:cNvSpPr txBox="1">
            <a:spLocks noChangeArrowheads="1"/>
          </p:cNvSpPr>
          <p:nvPr/>
        </p:nvSpPr>
        <p:spPr bwMode="auto">
          <a:xfrm>
            <a:off x="5334000" y="2057400"/>
            <a:ext cx="3657600" cy="708025"/>
          </a:xfrm>
          <a:prstGeom prst="rect">
            <a:avLst/>
          </a:prstGeom>
          <a:noFill/>
          <a:ln w="9525" algn="ctr">
            <a:noFill/>
            <a:miter lim="800000"/>
            <a:headEnd/>
            <a:tailEnd/>
          </a:ln>
          <a:effectLst/>
        </p:spPr>
        <p:txBody>
          <a:bodyPr>
            <a:spAutoFit/>
          </a:bodyPr>
          <a:lstStyle/>
          <a:p>
            <a:pPr>
              <a:defRPr/>
            </a:pPr>
            <a:endParaRPr lang="en-US" sz="4000" b="1" dirty="0">
              <a:solidFill>
                <a:srgbClr val="FF0000"/>
              </a:solidFill>
              <a:effectLst>
                <a:outerShdw blurRad="38100" dist="38100" dir="2700000" algn="tl">
                  <a:srgbClr val="C0C0C0"/>
                </a:outerShdw>
              </a:effectLst>
              <a:cs typeface="Times New Roman" pitchFamily="18" charset="0"/>
            </a:endParaRPr>
          </a:p>
        </p:txBody>
      </p:sp>
      <p:sp>
        <p:nvSpPr>
          <p:cNvPr id="31758" name="Rectangle 4"/>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en-US" dirty="0"/>
          </a:p>
        </p:txBody>
      </p:sp>
      <p:sp>
        <p:nvSpPr>
          <p:cNvPr id="25" name="Rectangle 24"/>
          <p:cNvSpPr/>
          <p:nvPr/>
        </p:nvSpPr>
        <p:spPr>
          <a:xfrm>
            <a:off x="5257800" y="1905000"/>
            <a:ext cx="4114800" cy="708025"/>
          </a:xfrm>
          <a:prstGeom prst="rect">
            <a:avLst/>
          </a:prstGeom>
        </p:spPr>
        <p:txBody>
          <a:bodyPr>
            <a:spAutoFit/>
          </a:bodyPr>
          <a:lstStyle/>
          <a:p>
            <a:pPr>
              <a:defRPr/>
            </a:pPr>
            <a:endParaRPr lang="en-US" sz="4000" b="1" i="1" dirty="0">
              <a:solidFill>
                <a:schemeClr val="tx2">
                  <a:lumMod val="50000"/>
                </a:schemeClr>
              </a:solidFill>
              <a:latin typeface="Bookman Old Style" pitchFamily="18" charset="0"/>
            </a:endParaRPr>
          </a:p>
        </p:txBody>
      </p:sp>
      <p:sp>
        <p:nvSpPr>
          <p:cNvPr id="27" name="Text Box 1075"/>
          <p:cNvSpPr txBox="1">
            <a:spLocks noChangeArrowheads="1"/>
          </p:cNvSpPr>
          <p:nvPr/>
        </p:nvSpPr>
        <p:spPr bwMode="auto">
          <a:xfrm>
            <a:off x="5486400" y="2057400"/>
            <a:ext cx="3657600" cy="708025"/>
          </a:xfrm>
          <a:prstGeom prst="rect">
            <a:avLst/>
          </a:prstGeom>
          <a:noFill/>
          <a:ln w="9525" algn="ctr">
            <a:noFill/>
            <a:miter lim="800000"/>
            <a:headEnd/>
            <a:tailEnd/>
          </a:ln>
          <a:effectLst/>
        </p:spPr>
        <p:txBody>
          <a:bodyPr>
            <a:spAutoFit/>
          </a:bodyPr>
          <a:lstStyle/>
          <a:p>
            <a:pPr>
              <a:defRPr/>
            </a:pPr>
            <a:endParaRPr lang="en-US" sz="4000" b="1" dirty="0">
              <a:solidFill>
                <a:srgbClr val="FF0000"/>
              </a:solidFill>
              <a:effectLst>
                <a:outerShdw blurRad="38100" dist="38100" dir="2700000" algn="tl">
                  <a:srgbClr val="C0C0C0"/>
                </a:outerShdw>
              </a:effectLst>
              <a:cs typeface="Times New Roman" pitchFamily="18" charset="0"/>
            </a:endParaRPr>
          </a:p>
        </p:txBody>
      </p:sp>
      <p:sp>
        <p:nvSpPr>
          <p:cNvPr id="2" name="Rectangle 1"/>
          <p:cNvSpPr/>
          <p:nvPr/>
        </p:nvSpPr>
        <p:spPr>
          <a:xfrm>
            <a:off x="304800" y="1295400"/>
            <a:ext cx="8534400" cy="4585871"/>
          </a:xfrm>
          <a:prstGeom prst="rect">
            <a:avLst/>
          </a:prstGeom>
        </p:spPr>
        <p:txBody>
          <a:bodyPr wrap="square">
            <a:spAutoFit/>
          </a:bodyPr>
          <a:lstStyle/>
          <a:p>
            <a:pPr algn="ctr"/>
            <a:r>
              <a:rPr lang="en-US" sz="3200" b="1" cap="all" dirty="0">
                <a:effectLst>
                  <a:outerShdw blurRad="38100" dist="38100" dir="2700000" algn="tl">
                    <a:srgbClr val="C0C0C0"/>
                  </a:outerShdw>
                </a:effectLst>
                <a:latin typeface="Times New Roman" panose="02020603050405020304" pitchFamily="18" charset="0"/>
                <a:cs typeface="Times New Roman" panose="02020603050405020304" pitchFamily="18" charset="0"/>
              </a:rPr>
              <a:t>Designation of Unit Mail Clerks </a:t>
            </a:r>
            <a:r>
              <a:rPr lang="en-US" sz="3200" b="1" cap="all" dirty="0" smtClean="0">
                <a:effectLst>
                  <a:outerShdw blurRad="38100" dist="38100" dir="2700000" algn="tl">
                    <a:srgbClr val="C0C0C0"/>
                  </a:outerShdw>
                </a:effectLst>
                <a:latin typeface="Times New Roman" panose="02020603050405020304" pitchFamily="18" charset="0"/>
                <a:cs typeface="Times New Roman" panose="02020603050405020304" pitchFamily="18" charset="0"/>
              </a:rPr>
              <a:t>and </a:t>
            </a:r>
            <a:r>
              <a:rPr lang="en-US" sz="3200" b="1" cap="all" dirty="0">
                <a:effectLst>
                  <a:outerShdw blurRad="38100" dist="38100" dir="2700000" algn="tl">
                    <a:srgbClr val="C0C0C0"/>
                  </a:outerShdw>
                </a:effectLst>
                <a:latin typeface="Times New Roman" panose="02020603050405020304" pitchFamily="18" charset="0"/>
                <a:cs typeface="Times New Roman" panose="02020603050405020304" pitchFamily="18" charset="0"/>
              </a:rPr>
              <a:t>Mail Orderlies (</a:t>
            </a:r>
            <a:r>
              <a:rPr lang="en-US" sz="3200" b="1" cap="all" dirty="0" err="1">
                <a:effectLst>
                  <a:outerShdw blurRad="38100" dist="38100" dir="2700000" algn="tl">
                    <a:srgbClr val="C0C0C0"/>
                  </a:outerShdw>
                </a:effectLst>
                <a:latin typeface="Times New Roman" panose="02020603050405020304" pitchFamily="18" charset="0"/>
                <a:cs typeface="Times New Roman" panose="02020603050405020304" pitchFamily="18" charset="0"/>
              </a:rPr>
              <a:t>cont</a:t>
            </a:r>
            <a:r>
              <a:rPr lang="en-US" sz="3200" b="1" cap="all" dirty="0" smtClean="0">
                <a:effectLst>
                  <a:outerShdw blurRad="38100" dist="38100" dir="2700000" algn="tl">
                    <a:srgbClr val="C0C0C0"/>
                  </a:outerShdw>
                </a:effectLst>
                <a:latin typeface="Times New Roman" panose="02020603050405020304" pitchFamily="18" charset="0"/>
                <a:cs typeface="Times New Roman" panose="02020603050405020304" pitchFamily="18" charset="0"/>
              </a:rPr>
              <a:t>)</a:t>
            </a:r>
          </a:p>
          <a:p>
            <a:pPr marL="231775" indent="-231775"/>
            <a:endParaRPr lang="en-US" dirty="0" smtClean="0">
              <a:latin typeface="Times New Roman" pitchFamily="18" charset="0"/>
              <a:cs typeface="Times New Roman" pitchFamily="18" charset="0"/>
            </a:endParaRPr>
          </a:p>
          <a:p>
            <a:pPr marL="285750" indent="-285750">
              <a:buFont typeface="Wingdings" panose="05000000000000000000" pitchFamily="2" charset="2"/>
              <a:buChar char="q"/>
            </a:pPr>
            <a:r>
              <a:rPr lang="en-US" sz="2400" dirty="0" smtClean="0">
                <a:latin typeface="Times New Roman" pitchFamily="18" charset="0"/>
                <a:cs typeface="Times New Roman" pitchFamily="18" charset="0"/>
              </a:rPr>
              <a:t>All </a:t>
            </a:r>
            <a:r>
              <a:rPr lang="en-US" sz="2400" dirty="0">
                <a:latin typeface="Times New Roman" pitchFamily="18" charset="0"/>
                <a:cs typeface="Times New Roman" pitchFamily="18" charset="0"/>
              </a:rPr>
              <a:t>mail orderlies and unit mail clerks will sign </a:t>
            </a:r>
            <a:r>
              <a:rPr lang="en-US" sz="2400" dirty="0" smtClean="0">
                <a:latin typeface="Times New Roman" pitchFamily="18" charset="0"/>
                <a:cs typeface="Times New Roman" pitchFamily="18" charset="0"/>
              </a:rPr>
              <a:t>an Offenses </a:t>
            </a:r>
            <a:r>
              <a:rPr lang="en-US" sz="2400" dirty="0">
                <a:latin typeface="Times New Roman" pitchFamily="18" charset="0"/>
                <a:cs typeface="Times New Roman" pitchFamily="18" charset="0"/>
              </a:rPr>
              <a:t>Against The Mail Statement (OPNAV Form 5112/1) and this statement must be kept on file in the post office or mail center</a:t>
            </a:r>
          </a:p>
          <a:p>
            <a:pPr marL="285750" indent="-285750">
              <a:buFont typeface="Wingdings" panose="05000000000000000000" pitchFamily="2" charset="2"/>
              <a:buChar char="q"/>
            </a:pPr>
            <a:r>
              <a:rPr lang="en-US" sz="2400" dirty="0">
                <a:latin typeface="Times New Roman" pitchFamily="18" charset="0"/>
                <a:cs typeface="Times New Roman" pitchFamily="18" charset="0"/>
              </a:rPr>
              <a:t>Personnel working in a CMF or other official mail center will be designated as mail clerks </a:t>
            </a:r>
            <a:r>
              <a:rPr lang="en-US" sz="2400" u="sng" dirty="0">
                <a:latin typeface="Times New Roman" pitchFamily="18" charset="0"/>
                <a:cs typeface="Times New Roman" pitchFamily="18" charset="0"/>
              </a:rPr>
              <a:t>not Navy Postal Clerks</a:t>
            </a:r>
          </a:p>
          <a:p>
            <a:pPr marL="285750" indent="-285750">
              <a:buFont typeface="Wingdings" panose="05000000000000000000" pitchFamily="2" charset="2"/>
              <a:buChar char="q"/>
            </a:pPr>
            <a:r>
              <a:rPr lang="en-US" sz="2400" dirty="0">
                <a:latin typeface="Times New Roman" pitchFamily="18" charset="0"/>
                <a:cs typeface="Times New Roman" pitchFamily="18" charset="0"/>
              </a:rPr>
              <a:t>Personnel </a:t>
            </a:r>
            <a:r>
              <a:rPr lang="en-US" sz="2400" dirty="0" smtClean="0">
                <a:latin typeface="Times New Roman" pitchFamily="18" charset="0"/>
                <a:cs typeface="Times New Roman" pitchFamily="18" charset="0"/>
              </a:rPr>
              <a:t>receiving mail </a:t>
            </a:r>
            <a:r>
              <a:rPr lang="en-US" sz="2400" dirty="0">
                <a:latin typeface="Times New Roman" pitchFamily="18" charset="0"/>
                <a:cs typeface="Times New Roman" pitchFamily="18" charset="0"/>
              </a:rPr>
              <a:t>direct from a Navy Mail Center, Mail Room, Navy Post Office, or direct from a U.S. Postal Service facility will be designated as mail orderlies</a:t>
            </a:r>
          </a:p>
          <a:p>
            <a:endParaRPr lang="en-US" cap="all" dirty="0"/>
          </a:p>
        </p:txBody>
      </p:sp>
    </p:spTree>
    <p:extLst>
      <p:ext uri="{BB962C8B-B14F-4D97-AF65-F5344CB8AC3E}">
        <p14:creationId xmlns:p14="http://schemas.microsoft.com/office/powerpoint/2010/main" val="48854940"/>
      </p:ext>
    </p:extLst>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50" name="Rectangle 1043"/>
          <p:cNvSpPr>
            <a:spLocks noChangeArrowheads="1"/>
          </p:cNvSpPr>
          <p:nvPr/>
        </p:nvSpPr>
        <p:spPr bwMode="auto">
          <a:xfrm>
            <a:off x="4648200" y="5595938"/>
            <a:ext cx="4876800" cy="325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p>
            <a:pPr>
              <a:lnSpc>
                <a:spcPct val="85000"/>
              </a:lnSpc>
              <a:spcBef>
                <a:spcPct val="20000"/>
              </a:spcBef>
            </a:pPr>
            <a:endParaRPr lang="en-US" sz="1800" b="1" i="1" dirty="0">
              <a:solidFill>
                <a:schemeClr val="bg1"/>
              </a:solidFill>
            </a:endParaRPr>
          </a:p>
        </p:txBody>
      </p:sp>
      <p:sp>
        <p:nvSpPr>
          <p:cNvPr id="31751" name="Text Box 1060"/>
          <p:cNvSpPr txBox="1">
            <a:spLocks noChangeArrowheads="1"/>
          </p:cNvSpPr>
          <p:nvPr/>
        </p:nvSpPr>
        <p:spPr bwMode="auto">
          <a:xfrm>
            <a:off x="115888" y="1295400"/>
            <a:ext cx="3313112"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800">
                <a:solidFill>
                  <a:schemeClr val="tx1"/>
                </a:solidFill>
                <a:latin typeface="Times New Roman" pitchFamily="18" charset="0"/>
              </a:defRPr>
            </a:lvl1pPr>
            <a:lvl2pPr marL="742950" indent="-285750" eaLnBrk="0" hangingPunct="0">
              <a:defRPr sz="2800">
                <a:solidFill>
                  <a:schemeClr val="tx1"/>
                </a:solidFill>
                <a:latin typeface="Times New Roman" pitchFamily="18" charset="0"/>
              </a:defRPr>
            </a:lvl2pPr>
            <a:lvl3pPr marL="1143000" indent="-228600" eaLnBrk="0" hangingPunct="0">
              <a:defRPr sz="2800">
                <a:solidFill>
                  <a:schemeClr val="tx1"/>
                </a:solidFill>
                <a:latin typeface="Times New Roman" pitchFamily="18" charset="0"/>
              </a:defRPr>
            </a:lvl3pPr>
            <a:lvl4pPr marL="1600200" indent="-228600" eaLnBrk="0" hangingPunct="0">
              <a:defRPr sz="2800">
                <a:solidFill>
                  <a:schemeClr val="tx1"/>
                </a:solidFill>
                <a:latin typeface="Times New Roman" pitchFamily="18" charset="0"/>
              </a:defRPr>
            </a:lvl4pPr>
            <a:lvl5pPr marL="2057400" indent="-228600" eaLnBrk="0" hangingPunct="0">
              <a:defRPr sz="2800">
                <a:solidFill>
                  <a:schemeClr val="tx1"/>
                </a:solidFill>
                <a:latin typeface="Times New Roman" pitchFamily="18" charset="0"/>
              </a:defRPr>
            </a:lvl5pPr>
            <a:lvl6pPr marL="2514600" indent="-228600" eaLnBrk="0" fontAlgn="base" hangingPunct="0">
              <a:spcBef>
                <a:spcPct val="0"/>
              </a:spcBef>
              <a:spcAft>
                <a:spcPct val="0"/>
              </a:spcAft>
              <a:defRPr sz="2800">
                <a:solidFill>
                  <a:schemeClr val="tx1"/>
                </a:solidFill>
                <a:latin typeface="Times New Roman" pitchFamily="18" charset="0"/>
              </a:defRPr>
            </a:lvl6pPr>
            <a:lvl7pPr marL="2971800" indent="-228600" eaLnBrk="0" fontAlgn="base" hangingPunct="0">
              <a:spcBef>
                <a:spcPct val="0"/>
              </a:spcBef>
              <a:spcAft>
                <a:spcPct val="0"/>
              </a:spcAft>
              <a:defRPr sz="2800">
                <a:solidFill>
                  <a:schemeClr val="tx1"/>
                </a:solidFill>
                <a:latin typeface="Times New Roman" pitchFamily="18" charset="0"/>
              </a:defRPr>
            </a:lvl7pPr>
            <a:lvl8pPr marL="3429000" indent="-228600" eaLnBrk="0" fontAlgn="base" hangingPunct="0">
              <a:spcBef>
                <a:spcPct val="0"/>
              </a:spcBef>
              <a:spcAft>
                <a:spcPct val="0"/>
              </a:spcAft>
              <a:defRPr sz="2800">
                <a:solidFill>
                  <a:schemeClr val="tx1"/>
                </a:solidFill>
                <a:latin typeface="Times New Roman" pitchFamily="18" charset="0"/>
              </a:defRPr>
            </a:lvl8pPr>
            <a:lvl9pPr marL="3886200" indent="-228600" eaLnBrk="0" fontAlgn="base" hangingPunct="0">
              <a:spcBef>
                <a:spcPct val="0"/>
              </a:spcBef>
              <a:spcAft>
                <a:spcPct val="0"/>
              </a:spcAft>
              <a:defRPr sz="2800">
                <a:solidFill>
                  <a:schemeClr val="tx1"/>
                </a:solidFill>
                <a:latin typeface="Times New Roman" pitchFamily="18" charset="0"/>
              </a:defRPr>
            </a:lvl9pPr>
          </a:lstStyle>
          <a:p>
            <a:pPr eaLnBrk="1" hangingPunct="1"/>
            <a:r>
              <a:rPr lang="en-US" sz="1200" b="1" i="1" dirty="0">
                <a:solidFill>
                  <a:schemeClr val="bg1"/>
                </a:solidFill>
              </a:rPr>
              <a:t>FLEET LOGISTICS CENTER JACKSONVILLE</a:t>
            </a:r>
          </a:p>
        </p:txBody>
      </p:sp>
      <p:sp>
        <p:nvSpPr>
          <p:cNvPr id="4317235" name="Text Box 1075"/>
          <p:cNvSpPr txBox="1">
            <a:spLocks noChangeArrowheads="1"/>
          </p:cNvSpPr>
          <p:nvPr/>
        </p:nvSpPr>
        <p:spPr bwMode="auto">
          <a:xfrm>
            <a:off x="5334000" y="2057400"/>
            <a:ext cx="3657600" cy="708025"/>
          </a:xfrm>
          <a:prstGeom prst="rect">
            <a:avLst/>
          </a:prstGeom>
          <a:noFill/>
          <a:ln w="9525" algn="ctr">
            <a:noFill/>
            <a:miter lim="800000"/>
            <a:headEnd/>
            <a:tailEnd/>
          </a:ln>
          <a:effectLst/>
        </p:spPr>
        <p:txBody>
          <a:bodyPr>
            <a:spAutoFit/>
          </a:bodyPr>
          <a:lstStyle/>
          <a:p>
            <a:pPr>
              <a:defRPr/>
            </a:pPr>
            <a:endParaRPr lang="en-US" sz="4000" b="1" dirty="0">
              <a:solidFill>
                <a:srgbClr val="FF0000"/>
              </a:solidFill>
              <a:effectLst>
                <a:outerShdw blurRad="38100" dist="38100" dir="2700000" algn="tl">
                  <a:srgbClr val="C0C0C0"/>
                </a:outerShdw>
              </a:effectLst>
              <a:cs typeface="Times New Roman" pitchFamily="18" charset="0"/>
            </a:endParaRPr>
          </a:p>
        </p:txBody>
      </p:sp>
      <p:sp>
        <p:nvSpPr>
          <p:cNvPr id="31758" name="Rectangle 4"/>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en-US" dirty="0"/>
          </a:p>
        </p:txBody>
      </p:sp>
      <p:sp>
        <p:nvSpPr>
          <p:cNvPr id="25" name="Rectangle 24"/>
          <p:cNvSpPr/>
          <p:nvPr/>
        </p:nvSpPr>
        <p:spPr>
          <a:xfrm>
            <a:off x="5257800" y="1905000"/>
            <a:ext cx="4114800" cy="708025"/>
          </a:xfrm>
          <a:prstGeom prst="rect">
            <a:avLst/>
          </a:prstGeom>
        </p:spPr>
        <p:txBody>
          <a:bodyPr>
            <a:spAutoFit/>
          </a:bodyPr>
          <a:lstStyle/>
          <a:p>
            <a:pPr>
              <a:defRPr/>
            </a:pPr>
            <a:endParaRPr lang="en-US" sz="4000" b="1" i="1" dirty="0">
              <a:solidFill>
                <a:schemeClr val="tx2">
                  <a:lumMod val="50000"/>
                </a:schemeClr>
              </a:solidFill>
              <a:latin typeface="Bookman Old Style" pitchFamily="18" charset="0"/>
            </a:endParaRPr>
          </a:p>
        </p:txBody>
      </p:sp>
      <p:sp>
        <p:nvSpPr>
          <p:cNvPr id="27" name="Text Box 1075"/>
          <p:cNvSpPr txBox="1">
            <a:spLocks noChangeArrowheads="1"/>
          </p:cNvSpPr>
          <p:nvPr/>
        </p:nvSpPr>
        <p:spPr bwMode="auto">
          <a:xfrm>
            <a:off x="5486400" y="2057400"/>
            <a:ext cx="3657600" cy="708025"/>
          </a:xfrm>
          <a:prstGeom prst="rect">
            <a:avLst/>
          </a:prstGeom>
          <a:noFill/>
          <a:ln w="9525" algn="ctr">
            <a:noFill/>
            <a:miter lim="800000"/>
            <a:headEnd/>
            <a:tailEnd/>
          </a:ln>
          <a:effectLst/>
        </p:spPr>
        <p:txBody>
          <a:bodyPr>
            <a:spAutoFit/>
          </a:bodyPr>
          <a:lstStyle/>
          <a:p>
            <a:pPr>
              <a:defRPr/>
            </a:pPr>
            <a:endParaRPr lang="en-US" sz="4000" b="1" dirty="0">
              <a:solidFill>
                <a:srgbClr val="FF0000"/>
              </a:solidFill>
              <a:effectLst>
                <a:outerShdw blurRad="38100" dist="38100" dir="2700000" algn="tl">
                  <a:srgbClr val="C0C0C0"/>
                </a:outerShdw>
              </a:effectLst>
              <a:cs typeface="Times New Roman" pitchFamily="18" charset="0"/>
            </a:endParaRPr>
          </a:p>
        </p:txBody>
      </p:sp>
      <p:sp>
        <p:nvSpPr>
          <p:cNvPr id="2" name="Rectangle 1"/>
          <p:cNvSpPr/>
          <p:nvPr/>
        </p:nvSpPr>
        <p:spPr>
          <a:xfrm>
            <a:off x="457200" y="1277024"/>
            <a:ext cx="8229600" cy="4635115"/>
          </a:xfrm>
          <a:prstGeom prst="rect">
            <a:avLst/>
          </a:prstGeom>
        </p:spPr>
        <p:txBody>
          <a:bodyPr wrap="square">
            <a:spAutoFit/>
          </a:bodyPr>
          <a:lstStyle/>
          <a:p>
            <a:pPr algn="ctr"/>
            <a:r>
              <a:rPr lang="en-US" sz="3600" b="1" u="sng" dirty="0" smtClean="0">
                <a:effectLst>
                  <a:outerShdw blurRad="38100" dist="38100" dir="2700000" algn="tl">
                    <a:srgbClr val="C0C0C0"/>
                  </a:outerShdw>
                </a:effectLst>
                <a:latin typeface="Times New Roman" pitchFamily="18" charset="0"/>
                <a:cs typeface="Times New Roman" pitchFamily="18" charset="0"/>
              </a:rPr>
              <a:t>DD </a:t>
            </a:r>
            <a:r>
              <a:rPr lang="en-US" sz="3600" b="1" u="sng" dirty="0">
                <a:effectLst>
                  <a:outerShdw blurRad="38100" dist="38100" dir="2700000" algn="tl">
                    <a:srgbClr val="C0C0C0"/>
                  </a:outerShdw>
                </a:effectLst>
                <a:latin typeface="Times New Roman" pitchFamily="18" charset="0"/>
                <a:cs typeface="Times New Roman" pitchFamily="18" charset="0"/>
              </a:rPr>
              <a:t>– </a:t>
            </a:r>
            <a:r>
              <a:rPr lang="en-US" sz="3600" b="1" u="sng" dirty="0" smtClean="0">
                <a:effectLst>
                  <a:outerShdw blurRad="38100" dist="38100" dir="2700000" algn="tl">
                    <a:srgbClr val="C0C0C0"/>
                  </a:outerShdw>
                </a:effectLst>
                <a:latin typeface="Times New Roman" pitchFamily="18" charset="0"/>
                <a:cs typeface="Times New Roman" pitchFamily="18" charset="0"/>
              </a:rPr>
              <a:t>285s</a:t>
            </a:r>
          </a:p>
          <a:p>
            <a:pPr algn="ctr"/>
            <a:endParaRPr lang="en-US" sz="2400" cap="all" dirty="0" smtClean="0">
              <a:latin typeface="Times New Roman" pitchFamily="18" charset="0"/>
              <a:cs typeface="Times New Roman" pitchFamily="18" charset="0"/>
            </a:endParaRPr>
          </a:p>
          <a:p>
            <a:pPr marL="342900" indent="-342900">
              <a:lnSpc>
                <a:spcPct val="90000"/>
              </a:lnSpc>
              <a:spcAft>
                <a:spcPct val="50000"/>
              </a:spcAft>
              <a:buFont typeface="Wingdings" panose="05000000000000000000" pitchFamily="2" charset="2"/>
              <a:buChar char="q"/>
            </a:pPr>
            <a:r>
              <a:rPr lang="en-US" sz="2400" cap="all" dirty="0" smtClean="0">
                <a:latin typeface="Times New Roman" pitchFamily="18" charset="0"/>
                <a:cs typeface="Times New Roman" pitchFamily="18" charset="0"/>
              </a:rPr>
              <a:t>Mail CLERKS/ </a:t>
            </a:r>
            <a:r>
              <a:rPr lang="en-US" sz="2400" cap="all" dirty="0">
                <a:latin typeface="Times New Roman" pitchFamily="18" charset="0"/>
                <a:cs typeface="Times New Roman" pitchFamily="18" charset="0"/>
              </a:rPr>
              <a:t>Orderlies may be authorized to pick up:</a:t>
            </a:r>
          </a:p>
          <a:p>
            <a:pPr marL="863600" lvl="1" indent="-457200">
              <a:lnSpc>
                <a:spcPct val="90000"/>
              </a:lnSpc>
              <a:buFont typeface="Wingdings" panose="05000000000000000000" pitchFamily="2" charset="2"/>
              <a:buChar char="v"/>
            </a:pPr>
            <a:r>
              <a:rPr lang="en-US" sz="2400" b="1" dirty="0" smtClean="0">
                <a:latin typeface="Times New Roman" pitchFamily="18" charset="0"/>
                <a:cs typeface="Times New Roman" pitchFamily="18" charset="0"/>
              </a:rPr>
              <a:t>All </a:t>
            </a:r>
            <a:r>
              <a:rPr lang="en-US" sz="2400" b="1" dirty="0">
                <a:latin typeface="Times New Roman" pitchFamily="18" charset="0"/>
                <a:cs typeface="Times New Roman" pitchFamily="18" charset="0"/>
              </a:rPr>
              <a:t>Official Mail (Except Accountable)</a:t>
            </a:r>
          </a:p>
          <a:p>
            <a:pPr marL="863600" lvl="1" indent="-457200">
              <a:lnSpc>
                <a:spcPct val="90000"/>
              </a:lnSpc>
              <a:buFont typeface="Wingdings" panose="05000000000000000000" pitchFamily="2" charset="2"/>
              <a:buChar char="v"/>
            </a:pPr>
            <a:r>
              <a:rPr lang="en-US" sz="2400" b="1" dirty="0">
                <a:latin typeface="Times New Roman" pitchFamily="18" charset="0"/>
                <a:cs typeface="Times New Roman" pitchFamily="18" charset="0"/>
              </a:rPr>
              <a:t>All Official Mail (Including Accountable)</a:t>
            </a:r>
          </a:p>
          <a:p>
            <a:pPr marL="623888" lvl="1" indent="-217488">
              <a:lnSpc>
                <a:spcPct val="90000"/>
              </a:lnSpc>
              <a:buNone/>
            </a:pPr>
            <a:endParaRPr lang="en-US" sz="3200" b="1" dirty="0">
              <a:latin typeface="Times New Roman" pitchFamily="18" charset="0"/>
              <a:cs typeface="Times New Roman" pitchFamily="18" charset="0"/>
            </a:endParaRPr>
          </a:p>
          <a:p>
            <a:pPr marL="231775" indent="-231775">
              <a:lnSpc>
                <a:spcPct val="90000"/>
              </a:lnSpc>
            </a:pPr>
            <a:r>
              <a:rPr lang="en-US" sz="2400" dirty="0">
                <a:latin typeface="Times New Roman" pitchFamily="18" charset="0"/>
                <a:cs typeface="Times New Roman" pitchFamily="18" charset="0"/>
              </a:rPr>
              <a:t>Mail </a:t>
            </a:r>
            <a:r>
              <a:rPr lang="en-US" sz="2400" dirty="0" smtClean="0">
                <a:latin typeface="Times New Roman" pitchFamily="18" charset="0"/>
                <a:cs typeface="Times New Roman" pitchFamily="18" charset="0"/>
              </a:rPr>
              <a:t>Clerks/ Orderlies </a:t>
            </a:r>
            <a:r>
              <a:rPr lang="en-US" sz="2400" dirty="0">
                <a:latin typeface="Times New Roman" pitchFamily="18" charset="0"/>
                <a:cs typeface="Times New Roman" pitchFamily="18" charset="0"/>
              </a:rPr>
              <a:t>who are assigned to handle</a:t>
            </a:r>
          </a:p>
          <a:p>
            <a:pPr marL="231775" indent="-231775">
              <a:lnSpc>
                <a:spcPct val="90000"/>
              </a:lnSpc>
              <a:buFontTx/>
              <a:buNone/>
            </a:pPr>
            <a:r>
              <a:rPr lang="en-US" sz="2400" dirty="0">
                <a:latin typeface="Times New Roman" pitchFamily="18" charset="0"/>
                <a:cs typeface="Times New Roman" pitchFamily="18" charset="0"/>
              </a:rPr>
              <a:t>     Official Register Mail: </a:t>
            </a:r>
          </a:p>
          <a:p>
            <a:pPr marL="1371600" lvl="2" indent="-457200">
              <a:lnSpc>
                <a:spcPct val="90000"/>
              </a:lnSpc>
              <a:buFont typeface="Wingdings" panose="05000000000000000000" pitchFamily="2" charset="2"/>
              <a:buChar char="v"/>
            </a:pPr>
            <a:r>
              <a:rPr lang="en-US" sz="2400" b="1" i="1" dirty="0">
                <a:latin typeface="Times New Roman" pitchFamily="18" charset="0"/>
                <a:cs typeface="Times New Roman" pitchFamily="18" charset="0"/>
              </a:rPr>
              <a:t>Must </a:t>
            </a:r>
            <a:r>
              <a:rPr lang="en-US" sz="2400" b="1" i="1" dirty="0" smtClean="0">
                <a:latin typeface="Times New Roman" pitchFamily="18" charset="0"/>
                <a:cs typeface="Times New Roman" pitchFamily="18" charset="0"/>
              </a:rPr>
              <a:t>be eligible for a  </a:t>
            </a:r>
            <a:r>
              <a:rPr lang="en-US" sz="2400" b="1" i="1" dirty="0">
                <a:latin typeface="Times New Roman" pitchFamily="18" charset="0"/>
                <a:cs typeface="Times New Roman" pitchFamily="18" charset="0"/>
              </a:rPr>
              <a:t>SECRET security clearance</a:t>
            </a:r>
            <a:r>
              <a:rPr lang="en-US" sz="2400" b="1" i="1" dirty="0" smtClean="0">
                <a:latin typeface="Times New Roman" pitchFamily="18" charset="0"/>
                <a:cs typeface="Times New Roman" pitchFamily="18" charset="0"/>
              </a:rPr>
              <a:t>.</a:t>
            </a:r>
          </a:p>
          <a:p>
            <a:pPr marL="1371600" lvl="2" indent="-457200">
              <a:lnSpc>
                <a:spcPct val="90000"/>
              </a:lnSpc>
              <a:buFont typeface="Wingdings" panose="05000000000000000000" pitchFamily="2" charset="2"/>
              <a:buChar char="v"/>
            </a:pPr>
            <a:endParaRPr lang="en-US" sz="2400" b="1" i="1" dirty="0" smtClean="0">
              <a:latin typeface="Times New Roman" pitchFamily="18" charset="0"/>
              <a:cs typeface="Times New Roman" pitchFamily="18" charset="0"/>
            </a:endParaRPr>
          </a:p>
          <a:p>
            <a:pPr marL="457200" lvl="2" indent="-457200">
              <a:lnSpc>
                <a:spcPct val="90000"/>
              </a:lnSpc>
              <a:buFont typeface="Wingdings" panose="05000000000000000000" pitchFamily="2" charset="2"/>
              <a:buChar char="q"/>
            </a:pPr>
            <a:r>
              <a:rPr lang="en-US" sz="2400" dirty="0" smtClean="0">
                <a:latin typeface="Times New Roman" pitchFamily="18" charset="0"/>
                <a:cs typeface="Times New Roman" pitchFamily="18" charset="0"/>
              </a:rPr>
              <a:t>Cards </a:t>
            </a:r>
            <a:r>
              <a:rPr lang="en-US" sz="2400" b="1" u="sng" dirty="0" smtClean="0">
                <a:latin typeface="Times New Roman" pitchFamily="18" charset="0"/>
                <a:cs typeface="Times New Roman" pitchFamily="18" charset="0"/>
              </a:rPr>
              <a:t>MUST</a:t>
            </a:r>
            <a:r>
              <a:rPr lang="en-US" sz="2400" dirty="0" smtClean="0">
                <a:latin typeface="Times New Roman" pitchFamily="18" charset="0"/>
                <a:cs typeface="Times New Roman" pitchFamily="18" charset="0"/>
              </a:rPr>
              <a:t> be shown at time of delivery to sign for mail</a:t>
            </a:r>
            <a:endParaRPr lang="en-US" dirty="0"/>
          </a:p>
        </p:txBody>
      </p:sp>
    </p:spTree>
    <p:extLst>
      <p:ext uri="{BB962C8B-B14F-4D97-AF65-F5344CB8AC3E}">
        <p14:creationId xmlns:p14="http://schemas.microsoft.com/office/powerpoint/2010/main" val="2095070056"/>
      </p:ext>
    </p:extLst>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228600" y="1295400"/>
            <a:ext cx="8610600" cy="4154984"/>
          </a:xfrm>
          <a:prstGeom prst="rect">
            <a:avLst/>
          </a:prstGeom>
        </p:spPr>
        <p:txBody>
          <a:bodyPr wrap="square">
            <a:spAutoFit/>
          </a:bodyPr>
          <a:lstStyle/>
          <a:p>
            <a:pPr algn="ctr"/>
            <a:r>
              <a:rPr lang="en-US" sz="3200" b="1" cap="all" dirty="0">
                <a:latin typeface="Times New Roman" pitchFamily="18" charset="0"/>
                <a:cs typeface="Times New Roman" pitchFamily="18" charset="0"/>
              </a:rPr>
              <a:t>Official </a:t>
            </a:r>
            <a:r>
              <a:rPr lang="en-US" sz="3200" b="1" cap="all" dirty="0" smtClean="0">
                <a:latin typeface="Times New Roman" pitchFamily="18" charset="0"/>
                <a:cs typeface="Times New Roman" pitchFamily="18" charset="0"/>
              </a:rPr>
              <a:t>Mail Search </a:t>
            </a:r>
            <a:r>
              <a:rPr lang="en-US" sz="3200" b="1" cap="all" dirty="0">
                <a:latin typeface="Times New Roman" pitchFamily="18" charset="0"/>
                <a:cs typeface="Times New Roman" pitchFamily="18" charset="0"/>
              </a:rPr>
              <a:t>and </a:t>
            </a:r>
            <a:r>
              <a:rPr lang="en-US" sz="3200" b="1" cap="all" dirty="0" smtClean="0">
                <a:latin typeface="Times New Roman" pitchFamily="18" charset="0"/>
                <a:cs typeface="Times New Roman" pitchFamily="18" charset="0"/>
              </a:rPr>
              <a:t>Seizure</a:t>
            </a:r>
          </a:p>
          <a:p>
            <a:endParaRPr lang="en-US" sz="2000" dirty="0" smtClean="0">
              <a:latin typeface="Times New Roman" pitchFamily="18" charset="0"/>
              <a:cs typeface="Times New Roman" pitchFamily="18" charset="0"/>
            </a:endParaRPr>
          </a:p>
          <a:p>
            <a:pPr marL="457200" indent="-457200">
              <a:buFont typeface="Arial" panose="020B0604020202020204" pitchFamily="34" charset="0"/>
              <a:buChar char="•"/>
            </a:pPr>
            <a:r>
              <a:rPr lang="en-US" sz="2400" dirty="0" smtClean="0">
                <a:latin typeface="Times New Roman" pitchFamily="18" charset="0"/>
                <a:cs typeface="Times New Roman" pitchFamily="18" charset="0"/>
              </a:rPr>
              <a:t>USPS </a:t>
            </a:r>
            <a:r>
              <a:rPr lang="en-US" sz="2400" dirty="0">
                <a:latin typeface="Times New Roman" pitchFamily="18" charset="0"/>
                <a:cs typeface="Times New Roman" pitchFamily="18" charset="0"/>
              </a:rPr>
              <a:t>inspections, search procedures, and postal laws apply to official matter only while it is mail.</a:t>
            </a:r>
          </a:p>
          <a:p>
            <a:pPr>
              <a:buNone/>
            </a:pPr>
            <a:endParaRPr lang="en-US" sz="2400" dirty="0">
              <a:latin typeface="Times New Roman" pitchFamily="18" charset="0"/>
              <a:cs typeface="Times New Roman" pitchFamily="18" charset="0"/>
            </a:endParaRPr>
          </a:p>
          <a:p>
            <a:pPr marL="457200" indent="-457200">
              <a:buFont typeface="Arial" panose="020B0604020202020204" pitchFamily="34" charset="0"/>
              <a:buChar char="•"/>
            </a:pPr>
            <a:r>
              <a:rPr lang="en-US" sz="2400" dirty="0">
                <a:latin typeface="Times New Roman" pitchFamily="18" charset="0"/>
                <a:cs typeface="Times New Roman" pitchFamily="18" charset="0"/>
              </a:rPr>
              <a:t>OMM’s and assistant OMMs may inspect outgoing official mail items either </a:t>
            </a:r>
            <a:r>
              <a:rPr lang="en-US" sz="2400" i="1" u="sng" dirty="0">
                <a:latin typeface="Times New Roman" pitchFamily="18" charset="0"/>
                <a:cs typeface="Times New Roman" pitchFamily="18" charset="0"/>
              </a:rPr>
              <a:t>before </a:t>
            </a:r>
            <a:r>
              <a:rPr lang="en-US" sz="2400" dirty="0">
                <a:latin typeface="Times New Roman" pitchFamily="18" charset="0"/>
                <a:cs typeface="Times New Roman" pitchFamily="18" charset="0"/>
              </a:rPr>
              <a:t>they are postmarked by a postage meter, or when using stamps or permits, or before the material is placed under control of the USPS or its representative, whichever occurs first.</a:t>
            </a:r>
          </a:p>
          <a:p>
            <a:endParaRPr lang="en-US" sz="2000" b="1" cap="all" dirty="0">
              <a:latin typeface="Times New Roman" pitchFamily="18" charset="0"/>
              <a:cs typeface="Times New Roman" pitchFamily="18" charset="0"/>
            </a:endParaRPr>
          </a:p>
        </p:txBody>
      </p:sp>
    </p:spTree>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099" name="Rectangle 3"/>
          <p:cNvSpPr>
            <a:spLocks noGrp="1" noChangeArrowheads="1"/>
          </p:cNvSpPr>
          <p:nvPr>
            <p:ph type="body" idx="1"/>
          </p:nvPr>
        </p:nvSpPr>
        <p:spPr>
          <a:xfrm>
            <a:off x="597694" y="4191000"/>
            <a:ext cx="7772400" cy="1500187"/>
          </a:xfrm>
        </p:spPr>
        <p:txBody>
          <a:bodyPr/>
          <a:lstStyle/>
          <a:p>
            <a:pPr eaLnBrk="1" hangingPunct="1"/>
            <a:r>
              <a:rPr lang="en-US" altLang="en-US" sz="2800" b="1" dirty="0" smtClean="0">
                <a:solidFill>
                  <a:schemeClr val="tx1"/>
                </a:solidFill>
                <a:latin typeface="Times New Roman" panose="02020603050405020304" pitchFamily="18" charset="0"/>
                <a:cs typeface="Times New Roman" panose="02020603050405020304" pitchFamily="18" charset="0"/>
              </a:rPr>
              <a:t>Upon completion of this training, personnel will have a basic understanding of Official Mail and the requirements, restrictions on its use, and cost control policies.  Personnel will also understand the duties and responsibilities applicable to being assigned as a Unit, Activity, or Command Official Mail Manager.</a:t>
            </a:r>
            <a:r>
              <a:rPr lang="en-US" altLang="en-US" sz="2800" dirty="0" smtClean="0">
                <a:solidFill>
                  <a:schemeClr val="tx1"/>
                </a:solidFill>
                <a:latin typeface="Times New Roman" panose="02020603050405020304" pitchFamily="18" charset="0"/>
                <a:cs typeface="Times New Roman" panose="02020603050405020304" pitchFamily="18" charset="0"/>
              </a:rPr>
              <a:t> </a:t>
            </a:r>
          </a:p>
        </p:txBody>
      </p:sp>
      <p:sp>
        <p:nvSpPr>
          <p:cNvPr id="18434" name="Rectangle 2"/>
          <p:cNvSpPr>
            <a:spLocks noGrp="1" noChangeArrowheads="1"/>
          </p:cNvSpPr>
          <p:nvPr>
            <p:ph type="title" idx="4294967295"/>
          </p:nvPr>
        </p:nvSpPr>
        <p:spPr>
          <a:xfrm>
            <a:off x="228600" y="1371601"/>
            <a:ext cx="8510588" cy="838200"/>
          </a:xfrm>
          <a:prstGeom prst="rect">
            <a:avLst/>
          </a:prstGeom>
        </p:spPr>
        <p:txBody>
          <a:bodyPr/>
          <a:lstStyle/>
          <a:p>
            <a:pPr eaLnBrk="1" hangingPunct="1">
              <a:defRPr/>
            </a:pPr>
            <a:r>
              <a:rPr lang="en-US" altLang="en-US" sz="3200" b="1" dirty="0" smtClean="0">
                <a:latin typeface="Times New Roman" panose="02020603050405020304" pitchFamily="18" charset="0"/>
                <a:cs typeface="Times New Roman" panose="02020603050405020304" pitchFamily="18" charset="0"/>
              </a:rPr>
              <a:t>OBJECTIVE</a:t>
            </a:r>
            <a:r>
              <a:rPr lang="en-US" altLang="en-US" sz="3200" dirty="0" smtClean="0"/>
              <a:t>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8434"/>
                                        </p:tgtEl>
                                        <p:attrNameLst>
                                          <p:attrName>style.visibility</p:attrName>
                                        </p:attrNameLst>
                                      </p:cBhvr>
                                      <p:to>
                                        <p:strVal val="visible"/>
                                      </p:to>
                                    </p:set>
                                    <p:animEffect transition="in" filter="fade">
                                      <p:cBhvr>
                                        <p:cTn id="7" dur="2000"/>
                                        <p:tgtEl>
                                          <p:spTgt spid="1843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099">
                                            <p:txEl>
                                              <p:pRg st="0" end="0"/>
                                            </p:txEl>
                                          </p:spTgt>
                                        </p:tgtEl>
                                        <p:attrNameLst>
                                          <p:attrName>style.visibility</p:attrName>
                                        </p:attrNameLst>
                                      </p:cBhvr>
                                      <p:to>
                                        <p:strVal val="visible"/>
                                      </p:to>
                                    </p:set>
                                    <p:animEffect transition="in" filter="fade">
                                      <p:cBhvr>
                                        <p:cTn id="12" dur="2000"/>
                                        <p:tgtEl>
                                          <p:spTgt spid="409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9" grpId="0" build="p"/>
      <p:bldP spid="18434"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228600" y="1371600"/>
            <a:ext cx="8686800" cy="3170099"/>
          </a:xfrm>
          <a:prstGeom prst="rect">
            <a:avLst/>
          </a:prstGeom>
        </p:spPr>
        <p:txBody>
          <a:bodyPr wrap="square">
            <a:spAutoFit/>
          </a:bodyPr>
          <a:lstStyle/>
          <a:p>
            <a:pPr algn="ctr"/>
            <a:r>
              <a:rPr lang="en-US" sz="3200" b="1" dirty="0">
                <a:latin typeface="Times New Roman" pitchFamily="18" charset="0"/>
                <a:cs typeface="Times New Roman" pitchFamily="18" charset="0"/>
              </a:rPr>
              <a:t>AUTHORIZED USES OF APPROPRIATED FUND </a:t>
            </a:r>
            <a:r>
              <a:rPr lang="en-US" sz="3200" b="1" dirty="0" smtClean="0">
                <a:latin typeface="Times New Roman" pitchFamily="18" charset="0"/>
                <a:cs typeface="Times New Roman" pitchFamily="18" charset="0"/>
              </a:rPr>
              <a:t>POSTAGE</a:t>
            </a:r>
          </a:p>
          <a:p>
            <a:pPr algn="ctr"/>
            <a:endParaRPr lang="en-US" sz="2000" b="1" dirty="0" smtClean="0">
              <a:latin typeface="Times New Roman" pitchFamily="18" charset="0"/>
              <a:cs typeface="Times New Roman" pitchFamily="18" charset="0"/>
            </a:endParaRPr>
          </a:p>
          <a:p>
            <a:pPr marL="457200" indent="-457200">
              <a:buFont typeface="Arial" panose="020B0604020202020204" pitchFamily="34" charset="0"/>
              <a:buChar char="•"/>
            </a:pPr>
            <a:r>
              <a:rPr lang="en-US" sz="2400" dirty="0" smtClean="0">
                <a:latin typeface="Times New Roman" pitchFamily="18" charset="0"/>
                <a:cs typeface="Times New Roman" pitchFamily="18" charset="0"/>
              </a:rPr>
              <a:t>Material </a:t>
            </a:r>
            <a:r>
              <a:rPr lang="en-US" sz="2400" dirty="0">
                <a:latin typeface="Times New Roman" pitchFamily="18" charset="0"/>
                <a:cs typeface="Times New Roman" pitchFamily="18" charset="0"/>
              </a:rPr>
              <a:t>relating </a:t>
            </a:r>
            <a:r>
              <a:rPr lang="en-US" sz="2400" i="1" u="sng" dirty="0">
                <a:latin typeface="Times New Roman" pitchFamily="18" charset="0"/>
                <a:cs typeface="Times New Roman" pitchFamily="18" charset="0"/>
              </a:rPr>
              <a:t>solely</a:t>
            </a:r>
            <a:r>
              <a:rPr lang="en-US" sz="2400" dirty="0">
                <a:latin typeface="Times New Roman" pitchFamily="18" charset="0"/>
                <a:cs typeface="Times New Roman" pitchFamily="18" charset="0"/>
              </a:rPr>
              <a:t> to the business of the U.S. Government.</a:t>
            </a:r>
          </a:p>
          <a:p>
            <a:endParaRPr lang="en-US" sz="2400" dirty="0">
              <a:latin typeface="Times New Roman" pitchFamily="18" charset="0"/>
              <a:cs typeface="Times New Roman" pitchFamily="18" charset="0"/>
            </a:endParaRPr>
          </a:p>
          <a:p>
            <a:pPr marL="457200" indent="-457200">
              <a:buFont typeface="Arial" panose="020B0604020202020204" pitchFamily="34" charset="0"/>
              <a:buChar char="•"/>
            </a:pPr>
            <a:r>
              <a:rPr lang="en-US" sz="2400" dirty="0">
                <a:latin typeface="Times New Roman" pitchFamily="18" charset="0"/>
                <a:cs typeface="Times New Roman" pitchFamily="18" charset="0"/>
              </a:rPr>
              <a:t>Review the DOD 4525.8M Official Mail Manual for a detailed listing</a:t>
            </a:r>
            <a:endParaRPr lang="en-US" sz="2400" dirty="0"/>
          </a:p>
          <a:p>
            <a:endParaRPr lang="en-US" sz="2000" b="1"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228600" y="1447800"/>
            <a:ext cx="8610600" cy="5109091"/>
          </a:xfrm>
          <a:prstGeom prst="rect">
            <a:avLst/>
          </a:prstGeom>
        </p:spPr>
        <p:txBody>
          <a:bodyPr wrap="square">
            <a:spAutoFit/>
          </a:bodyPr>
          <a:lstStyle/>
          <a:p>
            <a:pPr algn="ctr"/>
            <a:r>
              <a:rPr lang="en-US" sz="3200" b="1" cap="all" dirty="0">
                <a:latin typeface="Times New Roman" pitchFamily="18" charset="0"/>
                <a:cs typeface="Times New Roman" pitchFamily="18" charset="0"/>
              </a:rPr>
              <a:t>Unauthorized Use for Official </a:t>
            </a:r>
            <a:r>
              <a:rPr lang="en-US" sz="3200" b="1" cap="all" dirty="0" smtClean="0">
                <a:latin typeface="Times New Roman" pitchFamily="18" charset="0"/>
                <a:cs typeface="Times New Roman" pitchFamily="18" charset="0"/>
              </a:rPr>
              <a:t>Mail</a:t>
            </a:r>
          </a:p>
          <a:p>
            <a:pPr algn="ctr"/>
            <a:r>
              <a:rPr lang="en-US" sz="2400" b="1" cap="all" dirty="0" smtClean="0">
                <a:latin typeface="Times New Roman" pitchFamily="18" charset="0"/>
                <a:cs typeface="Times New Roman" pitchFamily="18" charset="0"/>
              </a:rPr>
              <a:t>(Some examples of prohibited items)</a:t>
            </a:r>
          </a:p>
          <a:p>
            <a:pPr algn="ctr"/>
            <a:endParaRPr lang="en-US" sz="2000" b="1" cap="all" dirty="0" smtClean="0">
              <a:latin typeface="Times New Roman" pitchFamily="18" charset="0"/>
              <a:cs typeface="Times New Roman" pitchFamily="18" charset="0"/>
            </a:endParaRPr>
          </a:p>
          <a:p>
            <a:pPr marL="457200" indent="-457200">
              <a:lnSpc>
                <a:spcPct val="90000"/>
              </a:lnSpc>
              <a:buFont typeface="Arial" panose="020B0604020202020204" pitchFamily="34" charset="0"/>
              <a:buChar char="•"/>
            </a:pPr>
            <a:r>
              <a:rPr lang="en-US" sz="2400" dirty="0">
                <a:latin typeface="Times New Roman" pitchFamily="18" charset="0"/>
                <a:cs typeface="Times New Roman" pitchFamily="18" charset="0"/>
              </a:rPr>
              <a:t>Material not relating solely to the business of the government.</a:t>
            </a:r>
          </a:p>
          <a:p>
            <a:pPr marL="457200" indent="-457200">
              <a:lnSpc>
                <a:spcPct val="90000"/>
              </a:lnSpc>
              <a:buFont typeface="Arial" panose="020B0604020202020204" pitchFamily="34" charset="0"/>
              <a:buChar char="•"/>
            </a:pPr>
            <a:r>
              <a:rPr lang="en-US" sz="2400" dirty="0">
                <a:latin typeface="Times New Roman" pitchFamily="18" charset="0"/>
                <a:cs typeface="Times New Roman" pitchFamily="18" charset="0"/>
              </a:rPr>
              <a:t>Information by DOD components about non-mandatory events.</a:t>
            </a:r>
          </a:p>
          <a:p>
            <a:pPr marL="457200" indent="-457200">
              <a:lnSpc>
                <a:spcPct val="90000"/>
              </a:lnSpc>
              <a:buFont typeface="Arial" panose="020B0604020202020204" pitchFamily="34" charset="0"/>
              <a:buChar char="•"/>
            </a:pPr>
            <a:r>
              <a:rPr lang="en-US" sz="2400" dirty="0">
                <a:latin typeface="Times New Roman" pitchFamily="18" charset="0"/>
                <a:cs typeface="Times New Roman" pitchFamily="18" charset="0"/>
              </a:rPr>
              <a:t>Invitations to social functions to satisfy personal social obligations, even if they’re the result of an official position.</a:t>
            </a:r>
          </a:p>
          <a:p>
            <a:pPr marL="457200" indent="-457200">
              <a:lnSpc>
                <a:spcPct val="90000"/>
              </a:lnSpc>
              <a:buFont typeface="Arial" panose="020B0604020202020204" pitchFamily="34" charset="0"/>
              <a:buChar char="•"/>
            </a:pPr>
            <a:r>
              <a:rPr lang="en-US" sz="2400" dirty="0">
                <a:latin typeface="Times New Roman" pitchFamily="18" charset="0"/>
                <a:cs typeface="Times New Roman" pitchFamily="18" charset="0"/>
              </a:rPr>
              <a:t>Review regulations for a complete overview of unauthorized uses</a:t>
            </a:r>
            <a:r>
              <a:rPr lang="en-US" sz="2400" dirty="0" smtClean="0">
                <a:latin typeface="Times New Roman" pitchFamily="18" charset="0"/>
                <a:cs typeface="Times New Roman" pitchFamily="18" charset="0"/>
              </a:rPr>
              <a:t>.</a:t>
            </a:r>
          </a:p>
          <a:p>
            <a:pPr marL="457200" indent="-457200">
              <a:lnSpc>
                <a:spcPct val="90000"/>
              </a:lnSpc>
              <a:buFont typeface="Arial" panose="020B0604020202020204" pitchFamily="34" charset="0"/>
              <a:buChar char="•"/>
            </a:pPr>
            <a:r>
              <a:rPr lang="en-US" sz="2400" dirty="0" smtClean="0">
                <a:latin typeface="Times New Roman" pitchFamily="18" charset="0"/>
                <a:cs typeface="Times New Roman" pitchFamily="18" charset="0"/>
              </a:rPr>
              <a:t>Matter donated by individuals for donation to other individuals or charitable organizations (care packages).</a:t>
            </a:r>
          </a:p>
          <a:p>
            <a:pPr marL="457200" indent="-457200">
              <a:lnSpc>
                <a:spcPct val="90000"/>
              </a:lnSpc>
              <a:buFont typeface="Wingdings" panose="05000000000000000000" pitchFamily="2" charset="2"/>
              <a:buChar char="q"/>
            </a:pPr>
            <a:endParaRPr lang="en-US" sz="2800" dirty="0"/>
          </a:p>
          <a:p>
            <a:endParaRPr lang="en-US" sz="2000" b="1" cap="all"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304801" y="1219200"/>
            <a:ext cx="7955280" cy="5896999"/>
          </a:xfrm>
          <a:prstGeom prst="rect">
            <a:avLst/>
          </a:prstGeom>
        </p:spPr>
        <p:txBody>
          <a:bodyPr wrap="square">
            <a:spAutoFit/>
          </a:bodyPr>
          <a:lstStyle/>
          <a:p>
            <a:pPr algn="ctr"/>
            <a:r>
              <a:rPr lang="en-US" sz="3200" b="1" cap="all" dirty="0">
                <a:latin typeface="Times New Roman" pitchFamily="18" charset="0"/>
                <a:cs typeface="Times New Roman" pitchFamily="18" charset="0"/>
              </a:rPr>
              <a:t>Cost Reduction Tips </a:t>
            </a:r>
            <a:endParaRPr lang="en-US" sz="3200" b="1" cap="all" dirty="0" smtClean="0">
              <a:latin typeface="Times New Roman" pitchFamily="18" charset="0"/>
              <a:cs typeface="Times New Roman" pitchFamily="18" charset="0"/>
            </a:endParaRPr>
          </a:p>
          <a:p>
            <a:pPr algn="ctr"/>
            <a:endParaRPr lang="en-US" sz="2000" b="1" cap="all" dirty="0">
              <a:latin typeface="Times New Roman" pitchFamily="18" charset="0"/>
              <a:cs typeface="Times New Roman" pitchFamily="18" charset="0"/>
            </a:endParaRPr>
          </a:p>
          <a:p>
            <a:pPr algn="ctr"/>
            <a:r>
              <a:rPr lang="en-US" sz="2400" b="1" cap="all" dirty="0" smtClean="0">
                <a:latin typeface="Times New Roman" pitchFamily="18" charset="0"/>
                <a:cs typeface="Times New Roman" pitchFamily="18" charset="0"/>
              </a:rPr>
              <a:t>Ask </a:t>
            </a:r>
            <a:r>
              <a:rPr lang="en-US" sz="2400" b="1" cap="all" dirty="0">
                <a:latin typeface="Times New Roman" pitchFamily="18" charset="0"/>
                <a:cs typeface="Times New Roman" pitchFamily="18" charset="0"/>
              </a:rPr>
              <a:t>the following about all mailings: </a:t>
            </a:r>
            <a:endParaRPr lang="en-US" sz="2400" b="1" cap="all" dirty="0" smtClean="0">
              <a:latin typeface="Times New Roman" pitchFamily="18" charset="0"/>
              <a:cs typeface="Times New Roman" pitchFamily="18" charset="0"/>
            </a:endParaRPr>
          </a:p>
          <a:p>
            <a:pPr algn="ctr"/>
            <a:endParaRPr lang="en-US" sz="2200" b="1" cap="all" dirty="0" smtClean="0">
              <a:latin typeface="Times New Roman" pitchFamily="18" charset="0"/>
              <a:cs typeface="Times New Roman" pitchFamily="18" charset="0"/>
            </a:endParaRPr>
          </a:p>
          <a:p>
            <a:pPr marL="457200" indent="-457200">
              <a:lnSpc>
                <a:spcPct val="90000"/>
              </a:lnSpc>
              <a:buFont typeface="Arial" panose="020B0604020202020204" pitchFamily="34" charset="0"/>
              <a:buChar char="•"/>
            </a:pPr>
            <a:r>
              <a:rPr lang="en-US" sz="2200" dirty="0" smtClean="0">
                <a:latin typeface="Times New Roman" pitchFamily="18" charset="0"/>
                <a:cs typeface="Times New Roman" pitchFamily="18" charset="0"/>
              </a:rPr>
              <a:t>What </a:t>
            </a:r>
            <a:r>
              <a:rPr lang="en-US" sz="2200" dirty="0">
                <a:latin typeface="Times New Roman" pitchFamily="18" charset="0"/>
                <a:cs typeface="Times New Roman" pitchFamily="18" charset="0"/>
              </a:rPr>
              <a:t>will happen if item isn’t mailed?</a:t>
            </a:r>
          </a:p>
          <a:p>
            <a:pPr marL="457200" indent="-457200">
              <a:lnSpc>
                <a:spcPct val="90000"/>
              </a:lnSpc>
              <a:buFont typeface="Arial" panose="020B0604020202020204" pitchFamily="34" charset="0"/>
              <a:buChar char="•"/>
            </a:pPr>
            <a:r>
              <a:rPr lang="en-US" sz="2200" dirty="0">
                <a:latin typeface="Times New Roman" pitchFamily="18" charset="0"/>
                <a:cs typeface="Times New Roman" pitchFamily="18" charset="0"/>
              </a:rPr>
              <a:t>What if these are mailed less frequently?</a:t>
            </a:r>
          </a:p>
          <a:p>
            <a:pPr marL="457200" indent="-457200">
              <a:lnSpc>
                <a:spcPct val="90000"/>
              </a:lnSpc>
              <a:buFont typeface="Arial" panose="020B0604020202020204" pitchFamily="34" charset="0"/>
              <a:buChar char="•"/>
            </a:pPr>
            <a:r>
              <a:rPr lang="en-US" sz="2200" dirty="0">
                <a:latin typeface="Times New Roman" pitchFamily="18" charset="0"/>
                <a:cs typeface="Times New Roman" pitchFamily="18" charset="0"/>
              </a:rPr>
              <a:t>Is our address listing up to date?</a:t>
            </a:r>
          </a:p>
          <a:p>
            <a:pPr marL="457200" indent="-457200">
              <a:lnSpc>
                <a:spcPct val="90000"/>
              </a:lnSpc>
              <a:buFont typeface="Arial" panose="020B0604020202020204" pitchFamily="34" charset="0"/>
              <a:buChar char="•"/>
            </a:pPr>
            <a:r>
              <a:rPr lang="en-US" sz="2200" dirty="0">
                <a:latin typeface="Times New Roman" pitchFamily="18" charset="0"/>
                <a:cs typeface="Times New Roman" pitchFamily="18" charset="0"/>
              </a:rPr>
              <a:t>Could another, less expensive method of transportation be used for this material… </a:t>
            </a:r>
            <a:r>
              <a:rPr lang="en-US" sz="2200" dirty="0" smtClean="0">
                <a:latin typeface="Times New Roman" pitchFamily="18" charset="0"/>
                <a:cs typeface="Times New Roman" pitchFamily="18" charset="0"/>
              </a:rPr>
              <a:t>FEDEX ground or UPS</a:t>
            </a:r>
            <a:endParaRPr lang="en-US" sz="2200" dirty="0">
              <a:latin typeface="Times New Roman" pitchFamily="18" charset="0"/>
              <a:cs typeface="Times New Roman" pitchFamily="18" charset="0"/>
            </a:endParaRPr>
          </a:p>
          <a:p>
            <a:pPr marL="457200" indent="-457200">
              <a:lnSpc>
                <a:spcPct val="90000"/>
              </a:lnSpc>
              <a:buFont typeface="Arial" panose="020B0604020202020204" pitchFamily="34" charset="0"/>
              <a:buChar char="•"/>
            </a:pPr>
            <a:r>
              <a:rPr lang="en-US" sz="2200" dirty="0">
                <a:latin typeface="Times New Roman" pitchFamily="18" charset="0"/>
                <a:cs typeface="Times New Roman" pitchFamily="18" charset="0"/>
              </a:rPr>
              <a:t>Can it be consolidated with other material going to the same address?</a:t>
            </a:r>
          </a:p>
          <a:p>
            <a:pPr marL="457200" indent="-457200">
              <a:lnSpc>
                <a:spcPct val="90000"/>
              </a:lnSpc>
              <a:buFont typeface="Arial" panose="020B0604020202020204" pitchFamily="34" charset="0"/>
              <a:buChar char="•"/>
            </a:pPr>
            <a:r>
              <a:rPr lang="en-US" sz="2200" dirty="0">
                <a:latin typeface="Times New Roman" pitchFamily="18" charset="0"/>
                <a:cs typeface="Times New Roman" pitchFamily="18" charset="0"/>
              </a:rPr>
              <a:t>Can costs be reduced by reducing size or weight of the item</a:t>
            </a:r>
            <a:r>
              <a:rPr lang="en-US" sz="2200" dirty="0" smtClean="0">
                <a:latin typeface="Times New Roman" pitchFamily="18" charset="0"/>
                <a:cs typeface="Times New Roman" pitchFamily="18" charset="0"/>
              </a:rPr>
              <a:t>?</a:t>
            </a:r>
          </a:p>
          <a:p>
            <a:pPr marL="457200" indent="-457200">
              <a:lnSpc>
                <a:spcPct val="90000"/>
              </a:lnSpc>
              <a:buFont typeface="Arial" panose="020B0604020202020204" pitchFamily="34" charset="0"/>
              <a:buChar char="•"/>
            </a:pPr>
            <a:r>
              <a:rPr lang="en-US" sz="2200" dirty="0" smtClean="0">
                <a:latin typeface="Times New Roman" pitchFamily="18" charset="0"/>
                <a:cs typeface="Times New Roman" pitchFamily="18" charset="0"/>
              </a:rPr>
              <a:t>Limit the use of Business Reply Mail and  special services such as Registered Mail, Certified Mail, and Return Receipts.  The rule for special services is they only be used when it’s required by regulation or law. </a:t>
            </a:r>
          </a:p>
          <a:p>
            <a:pPr marL="457200" indent="-457200">
              <a:lnSpc>
                <a:spcPct val="90000"/>
              </a:lnSpc>
              <a:buFont typeface="Arial" panose="020B0604020202020204" pitchFamily="34" charset="0"/>
              <a:buChar char="•"/>
            </a:pPr>
            <a:endParaRPr lang="en-US" sz="2400" dirty="0">
              <a:latin typeface="Times New Roman" pitchFamily="18" charset="0"/>
              <a:cs typeface="Times New Roman" pitchFamily="18" charset="0"/>
            </a:endParaRPr>
          </a:p>
          <a:p>
            <a:endParaRPr lang="en-US"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 name="Rectangle 7"/>
          <p:cNvSpPr/>
          <p:nvPr/>
        </p:nvSpPr>
        <p:spPr>
          <a:xfrm>
            <a:off x="381000" y="1219200"/>
            <a:ext cx="8610599" cy="5201424"/>
          </a:xfrm>
          <a:prstGeom prst="rect">
            <a:avLst/>
          </a:prstGeom>
        </p:spPr>
        <p:txBody>
          <a:bodyPr wrap="square">
            <a:spAutoFit/>
          </a:bodyPr>
          <a:lstStyle/>
          <a:p>
            <a:pPr algn="ctr"/>
            <a:r>
              <a:rPr lang="en-US" sz="3200" b="1" cap="all" dirty="0">
                <a:latin typeface="Times New Roman" pitchFamily="18" charset="0"/>
                <a:cs typeface="Times New Roman" pitchFamily="18" charset="0"/>
              </a:rPr>
              <a:t>Cost Control </a:t>
            </a:r>
            <a:r>
              <a:rPr lang="en-US" sz="3200" b="1" cap="all" dirty="0" smtClean="0">
                <a:latin typeface="Times New Roman" pitchFamily="18" charset="0"/>
                <a:cs typeface="Times New Roman" pitchFamily="18" charset="0"/>
              </a:rPr>
              <a:t>Initiatives</a:t>
            </a:r>
          </a:p>
          <a:p>
            <a:pPr algn="ctr"/>
            <a:endParaRPr lang="en-US" sz="2000" b="1" cap="all" dirty="0" smtClean="0">
              <a:latin typeface="Times New Roman" pitchFamily="18" charset="0"/>
              <a:cs typeface="Times New Roman" pitchFamily="18" charset="0"/>
            </a:endParaRPr>
          </a:p>
          <a:p>
            <a:pPr marL="457200" indent="-457200">
              <a:buFont typeface="Arial" panose="020B0604020202020204" pitchFamily="34" charset="0"/>
              <a:buChar char="•"/>
            </a:pPr>
            <a:r>
              <a:rPr lang="en-US" sz="2000" dirty="0">
                <a:latin typeface="Times New Roman" pitchFamily="18" charset="0"/>
                <a:cs typeface="Times New Roman" pitchFamily="18" charset="0"/>
              </a:rPr>
              <a:t>Limit the use of USPS mailing container.</a:t>
            </a:r>
          </a:p>
          <a:p>
            <a:pPr>
              <a:buNone/>
            </a:pPr>
            <a:r>
              <a:rPr lang="en-US" sz="2000" dirty="0">
                <a:latin typeface="Times New Roman" pitchFamily="18" charset="0"/>
                <a:cs typeface="Times New Roman" pitchFamily="18" charset="0"/>
              </a:rPr>
              <a:t>  </a:t>
            </a:r>
          </a:p>
          <a:p>
            <a:pPr marL="457200" indent="-457200">
              <a:buFont typeface="Arial" panose="020B0604020202020204" pitchFamily="34" charset="0"/>
              <a:buChar char="•"/>
            </a:pPr>
            <a:r>
              <a:rPr lang="en-US" sz="2000" dirty="0">
                <a:latin typeface="Times New Roman" pitchFamily="18" charset="0"/>
                <a:cs typeface="Times New Roman" pitchFamily="18" charset="0"/>
              </a:rPr>
              <a:t>Do </a:t>
            </a:r>
            <a:r>
              <a:rPr lang="en-US" sz="2000">
                <a:latin typeface="Times New Roman" pitchFamily="18" charset="0"/>
                <a:cs typeface="Times New Roman" pitchFamily="18" charset="0"/>
              </a:rPr>
              <a:t>not </a:t>
            </a:r>
            <a:r>
              <a:rPr lang="en-US" sz="2000" smtClean="0">
                <a:latin typeface="Times New Roman" pitchFamily="18" charset="0"/>
                <a:cs typeface="Times New Roman" pitchFamily="18" charset="0"/>
              </a:rPr>
              <a:t>accept </a:t>
            </a:r>
            <a:r>
              <a:rPr lang="en-US" sz="2000" dirty="0">
                <a:latin typeface="Times New Roman" pitchFamily="18" charset="0"/>
                <a:cs typeface="Times New Roman" pitchFamily="18" charset="0"/>
              </a:rPr>
              <a:t>items presented for mailing in the USPS FLAT RATE or PRIORITY ENVELOPE.</a:t>
            </a:r>
          </a:p>
          <a:p>
            <a:pPr>
              <a:buNone/>
            </a:pPr>
            <a:r>
              <a:rPr lang="en-US" sz="2000" dirty="0">
                <a:latin typeface="Times New Roman" pitchFamily="18" charset="0"/>
                <a:cs typeface="Times New Roman" pitchFamily="18" charset="0"/>
              </a:rPr>
              <a:t> </a:t>
            </a:r>
          </a:p>
          <a:p>
            <a:pPr marL="457200" indent="-457200">
              <a:buFont typeface="Arial" panose="020B0604020202020204" pitchFamily="34" charset="0"/>
              <a:buChar char="•"/>
            </a:pPr>
            <a:r>
              <a:rPr lang="en-US" sz="2000" dirty="0">
                <a:latin typeface="Times New Roman" pitchFamily="18" charset="0"/>
                <a:cs typeface="Times New Roman" pitchFamily="18" charset="0"/>
              </a:rPr>
              <a:t>Instruct customers to use standard flat envelopes, mail center personnel will endorse it first class if less than 13 ounces and priority for items over 13 ounces. </a:t>
            </a:r>
            <a:endParaRPr lang="en-US" sz="2000" dirty="0" smtClean="0">
              <a:latin typeface="Times New Roman" pitchFamily="18" charset="0"/>
              <a:cs typeface="Times New Roman" pitchFamily="18" charset="0"/>
            </a:endParaRPr>
          </a:p>
          <a:p>
            <a:pPr marL="457200" indent="-457200">
              <a:buFont typeface="Arial" panose="020B0604020202020204" pitchFamily="34" charset="0"/>
              <a:buChar char="•"/>
            </a:pPr>
            <a:endParaRPr lang="en-US" sz="2000" dirty="0" smtClean="0">
              <a:latin typeface="Times New Roman" pitchFamily="18" charset="0"/>
              <a:cs typeface="Times New Roman" pitchFamily="18" charset="0"/>
            </a:endParaRPr>
          </a:p>
          <a:p>
            <a:pPr marL="342900" indent="-342900">
              <a:buFont typeface="Arial" panose="020B0604020202020204" pitchFamily="34" charset="0"/>
              <a:buChar char="•"/>
            </a:pPr>
            <a:r>
              <a:rPr lang="en-US" sz="2000" dirty="0" smtClean="0">
                <a:latin typeface="Times New Roman" pitchFamily="18" charset="0"/>
                <a:cs typeface="Times New Roman" pitchFamily="18" charset="0"/>
              </a:rPr>
              <a:t>Ensure mail clerks are familiar with the USPS FLAT RATE BOXES and the difference between them and the PRIORITY boxes. </a:t>
            </a:r>
          </a:p>
          <a:p>
            <a:pPr>
              <a:buNone/>
            </a:pPr>
            <a:r>
              <a:rPr lang="en-US" sz="2000" dirty="0" smtClean="0">
                <a:latin typeface="Times New Roman" pitchFamily="18" charset="0"/>
                <a:cs typeface="Times New Roman" pitchFamily="18" charset="0"/>
              </a:rPr>
              <a:t> </a:t>
            </a:r>
          </a:p>
          <a:p>
            <a:pPr marL="342900" indent="-342900">
              <a:buFont typeface="Arial" panose="020B0604020202020204" pitchFamily="34" charset="0"/>
              <a:buChar char="•"/>
            </a:pPr>
            <a:r>
              <a:rPr lang="en-US" sz="2000" dirty="0" smtClean="0">
                <a:latin typeface="Times New Roman" pitchFamily="18" charset="0"/>
                <a:cs typeface="Times New Roman" pitchFamily="18" charset="0"/>
              </a:rPr>
              <a:t>FLAT RATE BOXES are to be used only when the cost of mailing would exceed the cost if mailed in regular containers.  </a:t>
            </a:r>
            <a:endParaRPr lang="en-US" b="1" cap="all"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 name="Rectangle 7"/>
          <p:cNvSpPr/>
          <p:nvPr/>
        </p:nvSpPr>
        <p:spPr>
          <a:xfrm>
            <a:off x="152399" y="1295400"/>
            <a:ext cx="8550275" cy="4462760"/>
          </a:xfrm>
          <a:prstGeom prst="rect">
            <a:avLst/>
          </a:prstGeom>
        </p:spPr>
        <p:txBody>
          <a:bodyPr wrap="square">
            <a:spAutoFit/>
          </a:bodyPr>
          <a:lstStyle/>
          <a:p>
            <a:endParaRPr lang="en-US" dirty="0" smtClean="0">
              <a:latin typeface="Times New Roman" pitchFamily="18" charset="0"/>
              <a:cs typeface="Times New Roman" pitchFamily="18" charset="0"/>
            </a:endParaRPr>
          </a:p>
          <a:p>
            <a:pPr algn="ctr"/>
            <a:r>
              <a:rPr lang="en-US" sz="3200" b="1" dirty="0">
                <a:latin typeface="Times New Roman" pitchFamily="18" charset="0"/>
                <a:cs typeface="Times New Roman" pitchFamily="18" charset="0"/>
              </a:rPr>
              <a:t>Cost Control Initiatives</a:t>
            </a:r>
          </a:p>
          <a:p>
            <a:endParaRPr lang="en-US" dirty="0">
              <a:latin typeface="Times New Roman" pitchFamily="18" charset="0"/>
              <a:cs typeface="Times New Roman" pitchFamily="18" charset="0"/>
            </a:endParaRPr>
          </a:p>
          <a:p>
            <a:r>
              <a:rPr lang="en-US" sz="2400" dirty="0" smtClean="0">
                <a:latin typeface="Times New Roman" pitchFamily="18" charset="0"/>
                <a:cs typeface="Times New Roman" pitchFamily="18" charset="0"/>
              </a:rPr>
              <a:t>Flat </a:t>
            </a:r>
            <a:r>
              <a:rPr lang="en-US" sz="2400" dirty="0">
                <a:latin typeface="Times New Roman" pitchFamily="18" charset="0"/>
                <a:cs typeface="Times New Roman" pitchFamily="18" charset="0"/>
              </a:rPr>
              <a:t>envelopes are defined as a mail piece exceeding one of the dimensions for letter-size mail, pieces weighing 1 oz. or less is subject to a non-</a:t>
            </a:r>
            <a:r>
              <a:rPr lang="en-US" sz="2400" dirty="0" err="1">
                <a:latin typeface="Times New Roman" pitchFamily="18" charset="0"/>
                <a:cs typeface="Times New Roman" pitchFamily="18" charset="0"/>
              </a:rPr>
              <a:t>machinable</a:t>
            </a:r>
            <a:r>
              <a:rPr lang="en-US" sz="2400" dirty="0">
                <a:latin typeface="Times New Roman" pitchFamily="18" charset="0"/>
                <a:cs typeface="Times New Roman" pitchFamily="18" charset="0"/>
              </a:rPr>
              <a:t>  surcharge of </a:t>
            </a:r>
            <a:r>
              <a:rPr lang="en-US" sz="2400" dirty="0" smtClean="0">
                <a:latin typeface="Times New Roman" pitchFamily="18" charset="0"/>
                <a:cs typeface="Times New Roman" pitchFamily="18" charset="0"/>
              </a:rPr>
              <a:t>$0.20.  </a:t>
            </a:r>
            <a:r>
              <a:rPr lang="en-US" sz="2400" dirty="0">
                <a:latin typeface="Times New Roman" pitchFamily="18" charset="0"/>
                <a:cs typeface="Times New Roman" pitchFamily="18" charset="0"/>
              </a:rPr>
              <a:t>Use flat envelopes only when:</a:t>
            </a:r>
          </a:p>
          <a:p>
            <a:pPr marL="800100" lvl="1" indent="-342900">
              <a:buFont typeface="Arial" panose="020B0604020202020204" pitchFamily="34" charset="0"/>
              <a:buChar char="•"/>
            </a:pPr>
            <a:r>
              <a:rPr lang="en-US" sz="2400" dirty="0">
                <a:latin typeface="Times New Roman" pitchFamily="18" charset="0"/>
                <a:cs typeface="Times New Roman" pitchFamily="18" charset="0"/>
              </a:rPr>
              <a:t>The thickness of the contents and envelope would exceed ¼ inch if folded and place in a letter-size envelope.</a:t>
            </a:r>
          </a:p>
          <a:p>
            <a:pPr marL="800100" lvl="1" indent="-342900">
              <a:buFont typeface="Arial" panose="020B0604020202020204" pitchFamily="34" charset="0"/>
              <a:buChar char="•"/>
            </a:pPr>
            <a:r>
              <a:rPr lang="en-US" sz="2400" dirty="0">
                <a:latin typeface="Times New Roman" pitchFamily="18" charset="0"/>
                <a:cs typeface="Times New Roman" pitchFamily="18" charset="0"/>
              </a:rPr>
              <a:t>The envelope and its contents weigh more than one ounce when first class mail is used.</a:t>
            </a:r>
          </a:p>
          <a:p>
            <a:pPr marL="800100" lvl="1" indent="-342900">
              <a:buFont typeface="Arial" panose="020B0604020202020204" pitchFamily="34" charset="0"/>
              <a:buChar char="•"/>
            </a:pPr>
            <a:r>
              <a:rPr lang="en-US" sz="2400" dirty="0">
                <a:latin typeface="Times New Roman" pitchFamily="18" charset="0"/>
                <a:cs typeface="Times New Roman" pitchFamily="18" charset="0"/>
              </a:rPr>
              <a:t>The contents will be damaged by folding</a:t>
            </a: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 name="Rectangle 7"/>
          <p:cNvSpPr/>
          <p:nvPr/>
        </p:nvSpPr>
        <p:spPr>
          <a:xfrm>
            <a:off x="381000" y="1371600"/>
            <a:ext cx="8359775" cy="3262432"/>
          </a:xfrm>
          <a:prstGeom prst="rect">
            <a:avLst/>
          </a:prstGeom>
        </p:spPr>
        <p:txBody>
          <a:bodyPr wrap="square">
            <a:spAutoFit/>
          </a:bodyPr>
          <a:lstStyle/>
          <a:p>
            <a:pPr algn="ctr"/>
            <a:r>
              <a:rPr lang="en-US" sz="3200" b="1" dirty="0">
                <a:latin typeface="Times New Roman" pitchFamily="18" charset="0"/>
                <a:cs typeface="Times New Roman" pitchFamily="18" charset="0"/>
              </a:rPr>
              <a:t>Cost Control  Initiatives</a:t>
            </a:r>
          </a:p>
          <a:p>
            <a:pPr>
              <a:buNone/>
            </a:pPr>
            <a:endParaRPr lang="en-US" dirty="0" smtClean="0">
              <a:latin typeface="Times New Roman" pitchFamily="18" charset="0"/>
              <a:cs typeface="Times New Roman" pitchFamily="18" charset="0"/>
            </a:endParaRPr>
          </a:p>
          <a:p>
            <a:pPr marL="457200" indent="-457200">
              <a:buFont typeface="Arial" panose="020B0604020202020204" pitchFamily="34" charset="0"/>
              <a:buChar char="•"/>
            </a:pPr>
            <a:r>
              <a:rPr lang="en-US" sz="2400" dirty="0" smtClean="0">
                <a:latin typeface="Times New Roman" pitchFamily="18" charset="0"/>
                <a:cs typeface="Times New Roman" pitchFamily="18" charset="0"/>
              </a:rPr>
              <a:t>Letter </a:t>
            </a:r>
            <a:r>
              <a:rPr lang="en-US" sz="2400" dirty="0">
                <a:latin typeface="Times New Roman" pitchFamily="18" charset="0"/>
                <a:cs typeface="Times New Roman" pitchFamily="18" charset="0"/>
              </a:rPr>
              <a:t>size envelopes can hold four sheets of paper </a:t>
            </a:r>
            <a:r>
              <a:rPr lang="en-US" sz="2400" dirty="0" smtClean="0">
                <a:latin typeface="Times New Roman" pitchFamily="18" charset="0"/>
                <a:cs typeface="Times New Roman" pitchFamily="18" charset="0"/>
              </a:rPr>
              <a:t>and shall </a:t>
            </a:r>
            <a:r>
              <a:rPr lang="en-US" sz="2400" dirty="0">
                <a:latin typeface="Times New Roman" pitchFamily="18" charset="0"/>
                <a:cs typeface="Times New Roman" pitchFamily="18" charset="0"/>
              </a:rPr>
              <a:t>be used whenever possible, letter size </a:t>
            </a:r>
            <a:r>
              <a:rPr lang="en-US" sz="2400" dirty="0" smtClean="0">
                <a:latin typeface="Times New Roman" pitchFamily="18" charset="0"/>
                <a:cs typeface="Times New Roman" pitchFamily="18" charset="0"/>
              </a:rPr>
              <a:t>envelopes are </a:t>
            </a:r>
            <a:r>
              <a:rPr lang="en-US" sz="2400" dirty="0">
                <a:latin typeface="Times New Roman" pitchFamily="18" charset="0"/>
                <a:cs typeface="Times New Roman" pitchFamily="18" charset="0"/>
              </a:rPr>
              <a:t>defined as a mail piece including cards </a:t>
            </a:r>
            <a:r>
              <a:rPr lang="en-US" sz="2400" dirty="0" smtClean="0">
                <a:latin typeface="Times New Roman" pitchFamily="18" charset="0"/>
                <a:cs typeface="Times New Roman" pitchFamily="18" charset="0"/>
              </a:rPr>
              <a:t>not exceeding </a:t>
            </a:r>
            <a:r>
              <a:rPr lang="en-US" sz="2400" dirty="0">
                <a:latin typeface="Times New Roman" pitchFamily="18" charset="0"/>
                <a:cs typeface="Times New Roman" pitchFamily="18" charset="0"/>
              </a:rPr>
              <a:t>11-1/2 inches long, 6-1/8 inches high and </a:t>
            </a:r>
            <a:r>
              <a:rPr lang="en-US" sz="2400" dirty="0" smtClean="0">
                <a:latin typeface="Times New Roman" pitchFamily="18" charset="0"/>
                <a:cs typeface="Times New Roman" pitchFamily="18" charset="0"/>
              </a:rPr>
              <a:t>¼ inch </a:t>
            </a:r>
            <a:r>
              <a:rPr lang="en-US" sz="2400" dirty="0">
                <a:latin typeface="Times New Roman" pitchFamily="18" charset="0"/>
                <a:cs typeface="Times New Roman" pitchFamily="18" charset="0"/>
              </a:rPr>
              <a:t>thick.  (Note:  It must be at least 5 inches long, </a:t>
            </a:r>
            <a:r>
              <a:rPr lang="en-US" sz="2400" dirty="0" smtClean="0">
                <a:latin typeface="Times New Roman" pitchFamily="18" charset="0"/>
                <a:cs typeface="Times New Roman" pitchFamily="18" charset="0"/>
              </a:rPr>
              <a:t>31/2 </a:t>
            </a:r>
            <a:r>
              <a:rPr lang="en-US" sz="2400" dirty="0">
                <a:latin typeface="Times New Roman" pitchFamily="18" charset="0"/>
                <a:cs typeface="Times New Roman" pitchFamily="18" charset="0"/>
              </a:rPr>
              <a:t>inches high</a:t>
            </a:r>
            <a:r>
              <a:rPr lang="en-US" sz="2400" dirty="0" smtClean="0">
                <a:latin typeface="Times New Roman" pitchFamily="18" charset="0"/>
                <a:cs typeface="Times New Roman" pitchFamily="18" charset="0"/>
              </a:rPr>
              <a:t>.)</a:t>
            </a:r>
          </a:p>
          <a:p>
            <a:pPr>
              <a:buNone/>
            </a:pPr>
            <a:endParaRPr lang="en-US" dirty="0" smtClean="0">
              <a:latin typeface="Times New Roman" pitchFamily="18" charset="0"/>
              <a:cs typeface="Times New Roman" pitchFamily="18" charset="0"/>
            </a:endParaRPr>
          </a:p>
          <a:p>
            <a:pPr>
              <a:buNone/>
            </a:pPr>
            <a:endParaRPr lang="en-US"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 name="Text Placeholder 2"/>
          <p:cNvSpPr txBox="1">
            <a:spLocks/>
          </p:cNvSpPr>
          <p:nvPr/>
        </p:nvSpPr>
        <p:spPr>
          <a:xfrm>
            <a:off x="457200" y="1219200"/>
            <a:ext cx="8466137" cy="639762"/>
          </a:xfrm>
          <a:prstGeom prst="rect">
            <a:avLst/>
          </a:prstGeom>
        </p:spPr>
        <p:txBody>
          <a:bodyPr/>
          <a:lst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en-US" b="1" dirty="0" smtClean="0">
                <a:latin typeface="Times New Roman" pitchFamily="18" charset="0"/>
                <a:cs typeface="Times New Roman" pitchFamily="18" charset="0"/>
              </a:rPr>
              <a:t>Material that cannot be sent via the mail</a:t>
            </a:r>
            <a:endParaRPr lang="en-US" b="1" dirty="0">
              <a:latin typeface="Times New Roman" pitchFamily="18" charset="0"/>
              <a:cs typeface="Times New Roman" pitchFamily="18" charset="0"/>
            </a:endParaRPr>
          </a:p>
        </p:txBody>
      </p:sp>
      <p:sp>
        <p:nvSpPr>
          <p:cNvPr id="9" name="Rectangle 8"/>
          <p:cNvSpPr/>
          <p:nvPr/>
        </p:nvSpPr>
        <p:spPr>
          <a:xfrm>
            <a:off x="457200" y="2068522"/>
            <a:ext cx="8458200" cy="3046988"/>
          </a:xfrm>
          <a:prstGeom prst="rect">
            <a:avLst/>
          </a:prstGeom>
        </p:spPr>
        <p:txBody>
          <a:bodyPr wrap="square">
            <a:spAutoFit/>
          </a:bodyPr>
          <a:lstStyle/>
          <a:p>
            <a:pPr marL="457200" indent="-457200">
              <a:buFont typeface="Arial" panose="020B0604020202020204" pitchFamily="34" charset="0"/>
              <a:buChar char="•"/>
            </a:pPr>
            <a:r>
              <a:rPr lang="en-US" sz="2400" dirty="0" smtClean="0">
                <a:latin typeface="Times New Roman" pitchFamily="18" charset="0"/>
                <a:cs typeface="Times New Roman" pitchFamily="18" charset="0"/>
              </a:rPr>
              <a:t>Some </a:t>
            </a:r>
            <a:r>
              <a:rPr lang="en-US" sz="2400" dirty="0">
                <a:latin typeface="Times New Roman" pitchFamily="18" charset="0"/>
                <a:cs typeface="Times New Roman" pitchFamily="18" charset="0"/>
              </a:rPr>
              <a:t>items/material aren’t allowed in the mail system.</a:t>
            </a:r>
          </a:p>
          <a:p>
            <a:pPr>
              <a:buNone/>
            </a:pPr>
            <a:endParaRPr lang="en-US" sz="2400" dirty="0">
              <a:latin typeface="Times New Roman" pitchFamily="18" charset="0"/>
              <a:cs typeface="Times New Roman" pitchFamily="18" charset="0"/>
            </a:endParaRPr>
          </a:p>
          <a:p>
            <a:pPr marL="457200" indent="-457200">
              <a:buFont typeface="Arial" panose="020B0604020202020204" pitchFamily="34" charset="0"/>
              <a:buChar char="•"/>
            </a:pPr>
            <a:r>
              <a:rPr lang="en-US" sz="2400" dirty="0">
                <a:latin typeface="Times New Roman" pitchFamily="18" charset="0"/>
                <a:cs typeface="Times New Roman" pitchFamily="18" charset="0"/>
              </a:rPr>
              <a:t>Items that may cause injury to life, health or property are non-mail able.</a:t>
            </a:r>
          </a:p>
          <a:p>
            <a:pPr>
              <a:buNone/>
            </a:pPr>
            <a:endParaRPr lang="en-US" sz="2400" dirty="0">
              <a:latin typeface="Times New Roman" pitchFamily="18" charset="0"/>
              <a:cs typeface="Times New Roman" pitchFamily="18" charset="0"/>
            </a:endParaRPr>
          </a:p>
          <a:p>
            <a:pPr marL="457200" indent="-457200">
              <a:buFont typeface="Arial" panose="020B0604020202020204" pitchFamily="34" charset="0"/>
              <a:buChar char="•"/>
            </a:pPr>
            <a:r>
              <a:rPr lang="en-US" sz="2400" dirty="0">
                <a:latin typeface="Times New Roman" pitchFamily="18" charset="0"/>
                <a:cs typeface="Times New Roman" pitchFamily="18" charset="0"/>
              </a:rPr>
              <a:t>Unless otherwise specified, any article that can kill or injure another, injure mail or other property (flammable, explosive etc. ) is </a:t>
            </a:r>
            <a:r>
              <a:rPr lang="en-US" sz="2400" dirty="0" smtClean="0">
                <a:latin typeface="Times New Roman" pitchFamily="18" charset="0"/>
                <a:cs typeface="Times New Roman" pitchFamily="18" charset="0"/>
              </a:rPr>
              <a:t>non-</a:t>
            </a:r>
            <a:r>
              <a:rPr lang="en-US" sz="2400" dirty="0" err="1" smtClean="0">
                <a:latin typeface="Times New Roman" pitchFamily="18" charset="0"/>
                <a:cs typeface="Times New Roman" pitchFamily="18" charset="0"/>
              </a:rPr>
              <a:t>mailable</a:t>
            </a:r>
            <a:r>
              <a:rPr lang="en-US" sz="2400" dirty="0">
                <a:latin typeface="Times New Roman" pitchFamily="18" charset="0"/>
                <a:cs typeface="Times New Roman" pitchFamily="18" charset="0"/>
              </a:rPr>
              <a:t>.</a:t>
            </a: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457200" y="1295400"/>
            <a:ext cx="8077200" cy="4031873"/>
          </a:xfrm>
          <a:prstGeom prst="rect">
            <a:avLst/>
          </a:prstGeom>
        </p:spPr>
        <p:txBody>
          <a:bodyPr wrap="square">
            <a:spAutoFit/>
          </a:bodyPr>
          <a:lstStyle/>
          <a:p>
            <a:pPr algn="ctr"/>
            <a:r>
              <a:rPr lang="en-US" sz="3200" b="1" dirty="0">
                <a:latin typeface="Times New Roman" pitchFamily="18" charset="0"/>
                <a:cs typeface="Times New Roman" pitchFamily="18" charset="0"/>
              </a:rPr>
              <a:t>Penalty for Private Use of Official </a:t>
            </a:r>
            <a:r>
              <a:rPr lang="en-US" sz="3200" b="1" dirty="0" smtClean="0">
                <a:latin typeface="Times New Roman" pitchFamily="18" charset="0"/>
                <a:cs typeface="Times New Roman" pitchFamily="18" charset="0"/>
              </a:rPr>
              <a:t>Mail</a:t>
            </a:r>
          </a:p>
          <a:p>
            <a:pPr algn="ctr"/>
            <a:endParaRPr lang="en-US" sz="3200" dirty="0">
              <a:latin typeface="Times New Roman" pitchFamily="18" charset="0"/>
              <a:cs typeface="Times New Roman" pitchFamily="18" charset="0"/>
            </a:endParaRPr>
          </a:p>
          <a:p>
            <a:pPr marL="342900" indent="-342900">
              <a:buFont typeface="Arial" panose="020B0604020202020204" pitchFamily="34" charset="0"/>
              <a:buChar char="•"/>
            </a:pPr>
            <a:r>
              <a:rPr lang="en-US" sz="2400" dirty="0">
                <a:latin typeface="Times New Roman" pitchFamily="18" charset="0"/>
                <a:cs typeface="Times New Roman" pitchFamily="18" charset="0"/>
              </a:rPr>
              <a:t>Under Title 18 U.S. Code Chapter 31 Sections 641 - The provisions for fine of not more than $1,000 or imprisonment of not more than 1 year for an offense involving $1000 or less.</a:t>
            </a:r>
          </a:p>
          <a:p>
            <a:pPr>
              <a:buNone/>
            </a:pPr>
            <a:endParaRPr lang="en-US" sz="2400" dirty="0">
              <a:latin typeface="Times New Roman" pitchFamily="18" charset="0"/>
              <a:cs typeface="Times New Roman" pitchFamily="18" charset="0"/>
            </a:endParaRPr>
          </a:p>
          <a:p>
            <a:pPr marL="342900" indent="-342900">
              <a:buFont typeface="Arial" panose="020B0604020202020204" pitchFamily="34" charset="0"/>
              <a:buChar char="•"/>
            </a:pPr>
            <a:r>
              <a:rPr lang="en-US" sz="2400" dirty="0">
                <a:latin typeface="Times New Roman" pitchFamily="18" charset="0"/>
                <a:cs typeface="Times New Roman" pitchFamily="18" charset="0"/>
              </a:rPr>
              <a:t>A fine of not more than $10,000 or imprisonment of not more than 10 years, or both applies to offenses in excess of $1000.</a:t>
            </a:r>
            <a:endParaRPr lang="en-US" sz="2400" dirty="0"/>
          </a:p>
          <a:p>
            <a:endParaRPr lang="en-US" sz="24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381000" y="1143000"/>
            <a:ext cx="8382000" cy="5478423"/>
          </a:xfrm>
          <a:prstGeom prst="rect">
            <a:avLst/>
          </a:prstGeom>
        </p:spPr>
        <p:txBody>
          <a:bodyPr wrap="square">
            <a:spAutoFit/>
          </a:bodyPr>
          <a:lstStyle/>
          <a:p>
            <a:pPr algn="ctr"/>
            <a:r>
              <a:rPr lang="en-US" sz="3200" b="1" dirty="0">
                <a:latin typeface="Times New Roman" pitchFamily="18" charset="0"/>
                <a:cs typeface="Times New Roman" pitchFamily="18" charset="0"/>
              </a:rPr>
              <a:t>Protection of Mail </a:t>
            </a:r>
            <a:endParaRPr lang="en-US" sz="3200" b="1" dirty="0" smtClean="0">
              <a:latin typeface="Times New Roman" pitchFamily="18" charset="0"/>
              <a:cs typeface="Times New Roman" pitchFamily="18" charset="0"/>
            </a:endParaRPr>
          </a:p>
          <a:p>
            <a:endParaRPr lang="en-US" dirty="0" smtClean="0">
              <a:latin typeface="Times New Roman" pitchFamily="18" charset="0"/>
              <a:cs typeface="Times New Roman" pitchFamily="18" charset="0"/>
            </a:endParaRPr>
          </a:p>
          <a:p>
            <a:pPr marL="342900" indent="-342900">
              <a:buFont typeface="Arial" panose="020B0604020202020204" pitchFamily="34" charset="0"/>
              <a:buChar char="•"/>
            </a:pPr>
            <a:r>
              <a:rPr lang="en-US" sz="2000" dirty="0" smtClean="0">
                <a:latin typeface="Times New Roman" pitchFamily="18" charset="0"/>
                <a:cs typeface="Times New Roman" pitchFamily="18" charset="0"/>
              </a:rPr>
              <a:t>Security </a:t>
            </a:r>
            <a:r>
              <a:rPr lang="en-US" sz="2000" dirty="0">
                <a:latin typeface="Times New Roman" pitchFamily="18" charset="0"/>
                <a:cs typeface="Times New Roman" pitchFamily="18" charset="0"/>
              </a:rPr>
              <a:t>of the Mail is everyone's responsibility. Command OMM’s need to provide for the protection of the mail in their control against loss or theft. </a:t>
            </a:r>
          </a:p>
          <a:p>
            <a:r>
              <a:rPr lang="en-US" sz="2000" dirty="0" smtClean="0">
                <a:latin typeface="Times New Roman" pitchFamily="18" charset="0"/>
                <a:cs typeface="Times New Roman" pitchFamily="18" charset="0"/>
              </a:rPr>
              <a:t> </a:t>
            </a:r>
            <a:endParaRPr lang="en-US" sz="2000" dirty="0">
              <a:latin typeface="Times New Roman" pitchFamily="18" charset="0"/>
              <a:cs typeface="Times New Roman" pitchFamily="18" charset="0"/>
            </a:endParaRPr>
          </a:p>
          <a:p>
            <a:pPr marL="342900" indent="-342900">
              <a:buFont typeface="Arial" panose="020B0604020202020204" pitchFamily="34" charset="0"/>
              <a:buChar char="•"/>
            </a:pPr>
            <a:r>
              <a:rPr lang="en-US" sz="2000" dirty="0">
                <a:latin typeface="Times New Roman" pitchFamily="18" charset="0"/>
                <a:cs typeface="Times New Roman" pitchFamily="18" charset="0"/>
              </a:rPr>
              <a:t>Designated personnel shall deliver mail only to the addressee or authorized agents</a:t>
            </a:r>
            <a:r>
              <a:rPr lang="en-US" sz="2000" dirty="0" smtClean="0">
                <a:latin typeface="Times New Roman" pitchFamily="18" charset="0"/>
                <a:cs typeface="Times New Roman" pitchFamily="18" charset="0"/>
              </a:rPr>
              <a:t>.</a:t>
            </a:r>
          </a:p>
          <a:p>
            <a:pPr marL="342900" indent="-342900">
              <a:buFont typeface="Arial" panose="020B0604020202020204" pitchFamily="34" charset="0"/>
              <a:buChar char="•"/>
            </a:pPr>
            <a:endParaRPr lang="en-US" sz="2000" dirty="0" smtClean="0">
              <a:latin typeface="Times New Roman" pitchFamily="18" charset="0"/>
              <a:cs typeface="Times New Roman" pitchFamily="18" charset="0"/>
            </a:endParaRPr>
          </a:p>
          <a:p>
            <a:pPr marL="342900" indent="-342900">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Mail received into the hands of an addressee or addressee’s agent is considered properly delivered mail. </a:t>
            </a:r>
            <a:endParaRPr lang="en-US" sz="2000" dirty="0" smtClean="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endParaRPr lang="en-US" sz="2000" dirty="0" smtClean="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en-US" sz="2000" dirty="0" smtClean="0">
                <a:latin typeface="Times New Roman" panose="02020603050405020304" pitchFamily="18" charset="0"/>
                <a:cs typeface="Times New Roman" panose="02020603050405020304" pitchFamily="18" charset="0"/>
              </a:rPr>
              <a:t>Mail </a:t>
            </a:r>
            <a:r>
              <a:rPr lang="en-US" sz="2000" dirty="0">
                <a:latin typeface="Times New Roman" panose="02020603050405020304" pitchFamily="18" charset="0"/>
                <a:cs typeface="Times New Roman" panose="02020603050405020304" pitchFamily="18" charset="0"/>
              </a:rPr>
              <a:t>addressed to employees or officials of an organization at the organization’s address is considered properly delivered after it’s received at the organization. </a:t>
            </a:r>
            <a:endParaRPr lang="en-US" sz="2000" dirty="0" smtClean="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endParaRPr lang="en-US" sz="2000" dirty="0" smtClean="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en-US" sz="2000" dirty="0" smtClean="0">
                <a:latin typeface="Times New Roman" panose="02020603050405020304" pitchFamily="18" charset="0"/>
                <a:cs typeface="Times New Roman" panose="02020603050405020304" pitchFamily="18" charset="0"/>
              </a:rPr>
              <a:t>For </a:t>
            </a:r>
            <a:r>
              <a:rPr lang="en-US" sz="2000" dirty="0">
                <a:latin typeface="Times New Roman" panose="02020603050405020304" pitchFamily="18" charset="0"/>
                <a:cs typeface="Times New Roman" panose="02020603050405020304" pitchFamily="18" charset="0"/>
              </a:rPr>
              <a:t>this reason, the Postal Inspection Service discourages staff from using their employer’s address to receive personal mail</a:t>
            </a:r>
            <a:r>
              <a:rPr lang="en-US" sz="2000" dirty="0" smtClean="0">
                <a:latin typeface="Times New Roman" panose="02020603050405020304" pitchFamily="18" charset="0"/>
                <a:cs typeface="Times New Roman" panose="02020603050405020304" pitchFamily="18" charset="0"/>
              </a:rPr>
              <a:t>.</a:t>
            </a:r>
            <a:endParaRPr lang="en-US" sz="20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457200" y="1295400"/>
            <a:ext cx="8534400" cy="4339650"/>
          </a:xfrm>
          <a:prstGeom prst="rect">
            <a:avLst/>
          </a:prstGeom>
        </p:spPr>
        <p:txBody>
          <a:bodyPr wrap="square">
            <a:spAutoFit/>
          </a:bodyPr>
          <a:lstStyle/>
          <a:p>
            <a:pPr algn="ctr"/>
            <a:r>
              <a:rPr lang="en-US" sz="3200" b="1" dirty="0">
                <a:latin typeface="Times New Roman" pitchFamily="18" charset="0"/>
                <a:cs typeface="Times New Roman" pitchFamily="18" charset="0"/>
              </a:rPr>
              <a:t>Personal </a:t>
            </a:r>
            <a:r>
              <a:rPr lang="en-US" sz="3200" b="1" dirty="0" smtClean="0">
                <a:latin typeface="Times New Roman" pitchFamily="18" charset="0"/>
                <a:cs typeface="Times New Roman" pitchFamily="18" charset="0"/>
              </a:rPr>
              <a:t>Mail</a:t>
            </a:r>
          </a:p>
          <a:p>
            <a:pPr algn="ctr"/>
            <a:endParaRPr lang="en-US" sz="3200" b="1" dirty="0" smtClean="0">
              <a:latin typeface="Times New Roman" pitchFamily="18" charset="0"/>
              <a:cs typeface="Times New Roman" pitchFamily="18" charset="0"/>
            </a:endParaRPr>
          </a:p>
          <a:p>
            <a:pPr marL="342900" indent="-342900">
              <a:buFont typeface="Arial" panose="020B0604020202020204" pitchFamily="34" charset="0"/>
              <a:buChar char="•"/>
            </a:pPr>
            <a:r>
              <a:rPr lang="en-US" sz="2400" dirty="0">
                <a:latin typeface="Times New Roman" pitchFamily="18" charset="0"/>
                <a:cs typeface="Times New Roman" pitchFamily="18" charset="0"/>
              </a:rPr>
              <a:t>An activity’s employees shall not receive personal mail </a:t>
            </a:r>
            <a:r>
              <a:rPr lang="en-US" sz="2400" dirty="0" smtClean="0">
                <a:latin typeface="Times New Roman" pitchFamily="18" charset="0"/>
                <a:cs typeface="Times New Roman" pitchFamily="18" charset="0"/>
              </a:rPr>
              <a:t>or send outgoing personal mail through </a:t>
            </a:r>
            <a:r>
              <a:rPr lang="en-US" sz="2400" dirty="0">
                <a:latin typeface="Times New Roman" pitchFamily="18" charset="0"/>
                <a:cs typeface="Times New Roman" pitchFamily="18" charset="0"/>
              </a:rPr>
              <a:t>the Official Mail Center.</a:t>
            </a:r>
          </a:p>
          <a:p>
            <a:pPr>
              <a:buNone/>
            </a:pPr>
            <a:r>
              <a:rPr lang="en-US" sz="2400" dirty="0">
                <a:latin typeface="Times New Roman" pitchFamily="18" charset="0"/>
                <a:cs typeface="Times New Roman" pitchFamily="18" charset="0"/>
              </a:rPr>
              <a:t>  </a:t>
            </a:r>
          </a:p>
          <a:p>
            <a:pPr marL="342900" indent="-342900">
              <a:buFont typeface="Arial" panose="020B0604020202020204" pitchFamily="34" charset="0"/>
              <a:buChar char="•"/>
            </a:pPr>
            <a:r>
              <a:rPr lang="en-US" sz="2400" dirty="0">
                <a:latin typeface="Times New Roman" pitchFamily="18" charset="0"/>
                <a:cs typeface="Times New Roman" pitchFamily="18" charset="0"/>
              </a:rPr>
              <a:t>Mail bearing an attention line or job title is considered official and shall be delivered.</a:t>
            </a:r>
          </a:p>
          <a:p>
            <a:pPr>
              <a:buNone/>
            </a:pPr>
            <a:endParaRPr lang="en-US" sz="2400" dirty="0">
              <a:latin typeface="Times New Roman" pitchFamily="18" charset="0"/>
              <a:cs typeface="Times New Roman" pitchFamily="18" charset="0"/>
            </a:endParaRPr>
          </a:p>
          <a:p>
            <a:pPr marL="342900" indent="-342900">
              <a:buFont typeface="Arial" panose="020B0604020202020204" pitchFamily="34" charset="0"/>
              <a:buChar char="•"/>
            </a:pPr>
            <a:r>
              <a:rPr lang="en-US" sz="2400" dirty="0">
                <a:latin typeface="Times New Roman" pitchFamily="18" charset="0"/>
                <a:cs typeface="Times New Roman" pitchFamily="18" charset="0"/>
              </a:rPr>
              <a:t>Review </a:t>
            </a:r>
            <a:r>
              <a:rPr lang="en-US" sz="2400" dirty="0" err="1" smtClean="0">
                <a:latin typeface="Times New Roman" pitchFamily="18" charset="0"/>
                <a:cs typeface="Times New Roman" pitchFamily="18" charset="0"/>
              </a:rPr>
              <a:t>DoD</a:t>
            </a:r>
            <a:r>
              <a:rPr lang="en-US" sz="2400" dirty="0" smtClean="0">
                <a:latin typeface="Times New Roman" pitchFamily="18" charset="0"/>
                <a:cs typeface="Times New Roman" pitchFamily="18" charset="0"/>
              </a:rPr>
              <a:t> 4525.8-M for </a:t>
            </a:r>
            <a:r>
              <a:rPr lang="en-US" sz="2400" dirty="0">
                <a:latin typeface="Times New Roman" pitchFamily="18" charset="0"/>
                <a:cs typeface="Times New Roman" pitchFamily="18" charset="0"/>
              </a:rPr>
              <a:t>further details regarding personal mail.</a:t>
            </a:r>
          </a:p>
          <a:p>
            <a:endParaRPr lang="en-US" sz="20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Rectangle 3"/>
          <p:cNvSpPr>
            <a:spLocks noGrp="1" noChangeArrowheads="1"/>
          </p:cNvSpPr>
          <p:nvPr>
            <p:ph type="body" idx="1"/>
          </p:nvPr>
        </p:nvSpPr>
        <p:spPr>
          <a:xfrm>
            <a:off x="381000" y="2133600"/>
            <a:ext cx="7772400" cy="4267200"/>
          </a:xfrm>
        </p:spPr>
        <p:txBody>
          <a:bodyPr/>
          <a:lstStyle/>
          <a:p>
            <a:pPr marL="342900" indent="-342900" eaLnBrk="1" hangingPunct="1">
              <a:lnSpc>
                <a:spcPct val="80000"/>
              </a:lnSpc>
              <a:buFont typeface="Arial" panose="020B0604020202020204" pitchFamily="34" charset="0"/>
              <a:buChar char="•"/>
            </a:pPr>
            <a:r>
              <a:rPr lang="en-US" altLang="en-US" dirty="0">
                <a:solidFill>
                  <a:schemeClr val="tx1"/>
                </a:solidFill>
                <a:latin typeface="Times New Roman" panose="02020603050405020304" pitchFamily="18" charset="0"/>
                <a:cs typeface="Times New Roman" panose="02020603050405020304" pitchFamily="18" charset="0"/>
              </a:rPr>
              <a:t>Federal Management Regulation, Subchapter G, Part 102-192</a:t>
            </a:r>
          </a:p>
          <a:p>
            <a:pPr eaLnBrk="1" hangingPunct="1">
              <a:lnSpc>
                <a:spcPct val="80000"/>
              </a:lnSpc>
            </a:pPr>
            <a:endParaRPr lang="en-US" altLang="en-US" dirty="0">
              <a:solidFill>
                <a:schemeClr val="tx1"/>
              </a:solidFill>
              <a:latin typeface="Times New Roman" panose="02020603050405020304" pitchFamily="18" charset="0"/>
              <a:cs typeface="Times New Roman" panose="02020603050405020304" pitchFamily="18" charset="0"/>
            </a:endParaRPr>
          </a:p>
          <a:p>
            <a:pPr marL="342900" indent="-342900" eaLnBrk="1" hangingPunct="1">
              <a:lnSpc>
                <a:spcPct val="80000"/>
              </a:lnSpc>
              <a:buFont typeface="Arial" panose="020B0604020202020204" pitchFamily="34" charset="0"/>
              <a:buChar char="•"/>
            </a:pPr>
            <a:r>
              <a:rPr lang="en-US" altLang="en-US" dirty="0">
                <a:solidFill>
                  <a:schemeClr val="tx1"/>
                </a:solidFill>
                <a:latin typeface="Times New Roman" panose="02020603050405020304" pitchFamily="18" charset="0"/>
                <a:cs typeface="Times New Roman" panose="02020603050405020304" pitchFamily="18" charset="0"/>
              </a:rPr>
              <a:t>DODI </a:t>
            </a:r>
            <a:r>
              <a:rPr lang="en-US" altLang="en-US" dirty="0" smtClean="0">
                <a:solidFill>
                  <a:schemeClr val="tx1"/>
                </a:solidFill>
                <a:latin typeface="Times New Roman" panose="02020603050405020304" pitchFamily="18" charset="0"/>
                <a:cs typeface="Times New Roman" panose="02020603050405020304" pitchFamily="18" charset="0"/>
              </a:rPr>
              <a:t>4525.09,  </a:t>
            </a:r>
            <a:r>
              <a:rPr lang="en-US" altLang="en-US" dirty="0">
                <a:solidFill>
                  <a:schemeClr val="tx1"/>
                </a:solidFill>
                <a:latin typeface="Times New Roman" panose="02020603050405020304" pitchFamily="18" charset="0"/>
                <a:cs typeface="Times New Roman" panose="02020603050405020304" pitchFamily="18" charset="0"/>
              </a:rPr>
              <a:t>DOD Official Mail Management</a:t>
            </a:r>
          </a:p>
          <a:p>
            <a:pPr eaLnBrk="1" hangingPunct="1">
              <a:lnSpc>
                <a:spcPct val="80000"/>
              </a:lnSpc>
            </a:pPr>
            <a:endParaRPr lang="en-US" altLang="en-US" dirty="0">
              <a:solidFill>
                <a:schemeClr val="tx1"/>
              </a:solidFill>
              <a:latin typeface="Times New Roman" panose="02020603050405020304" pitchFamily="18" charset="0"/>
              <a:cs typeface="Times New Roman" panose="02020603050405020304" pitchFamily="18" charset="0"/>
            </a:endParaRPr>
          </a:p>
          <a:p>
            <a:pPr marL="342900" indent="-342900" eaLnBrk="1" hangingPunct="1">
              <a:lnSpc>
                <a:spcPct val="80000"/>
              </a:lnSpc>
              <a:buFont typeface="Arial" panose="020B0604020202020204" pitchFamily="34" charset="0"/>
              <a:buChar char="•"/>
            </a:pPr>
            <a:r>
              <a:rPr lang="en-US" altLang="en-US" dirty="0">
                <a:solidFill>
                  <a:schemeClr val="tx1"/>
                </a:solidFill>
                <a:latin typeface="Times New Roman" panose="02020603050405020304" pitchFamily="18" charset="0"/>
                <a:cs typeface="Times New Roman" panose="02020603050405020304" pitchFamily="18" charset="0"/>
              </a:rPr>
              <a:t>DOD 4525.8M,  DOD Official Mail Manual</a:t>
            </a:r>
          </a:p>
          <a:p>
            <a:pPr eaLnBrk="1" hangingPunct="1">
              <a:lnSpc>
                <a:spcPct val="80000"/>
              </a:lnSpc>
            </a:pPr>
            <a:endParaRPr lang="en-US" altLang="en-US" dirty="0">
              <a:solidFill>
                <a:schemeClr val="tx1"/>
              </a:solidFill>
              <a:latin typeface="Times New Roman" panose="02020603050405020304" pitchFamily="18" charset="0"/>
              <a:cs typeface="Times New Roman" panose="02020603050405020304" pitchFamily="18" charset="0"/>
            </a:endParaRPr>
          </a:p>
          <a:p>
            <a:pPr marL="342900" indent="-342900" eaLnBrk="1" hangingPunct="1">
              <a:lnSpc>
                <a:spcPct val="80000"/>
              </a:lnSpc>
              <a:buFont typeface="Arial" panose="020B0604020202020204" pitchFamily="34" charset="0"/>
              <a:buChar char="•"/>
            </a:pPr>
            <a:r>
              <a:rPr lang="en-US" altLang="en-US" dirty="0">
                <a:solidFill>
                  <a:schemeClr val="tx1"/>
                </a:solidFill>
                <a:latin typeface="Times New Roman" panose="02020603050405020304" pitchFamily="18" charset="0"/>
                <a:cs typeface="Times New Roman" panose="02020603050405020304" pitchFamily="18" charset="0"/>
              </a:rPr>
              <a:t>OPNAVINST 5218.7 series, Navy Official Mail Management </a:t>
            </a:r>
            <a:r>
              <a:rPr lang="en-US" altLang="en-US" dirty="0" smtClean="0">
                <a:solidFill>
                  <a:schemeClr val="tx1"/>
                </a:solidFill>
                <a:latin typeface="Times New Roman" panose="02020603050405020304" pitchFamily="18" charset="0"/>
                <a:cs typeface="Times New Roman" panose="02020603050405020304" pitchFamily="18" charset="0"/>
              </a:rPr>
              <a:t>Instruction</a:t>
            </a:r>
          </a:p>
          <a:p>
            <a:pPr marL="342900" indent="-342900" eaLnBrk="1" hangingPunct="1">
              <a:lnSpc>
                <a:spcPct val="80000"/>
              </a:lnSpc>
              <a:buFont typeface="Arial" panose="020B0604020202020204" pitchFamily="34" charset="0"/>
              <a:buChar char="•"/>
            </a:pPr>
            <a:endParaRPr lang="en-US" altLang="en-US" dirty="0">
              <a:solidFill>
                <a:schemeClr val="tx1"/>
              </a:solidFill>
              <a:latin typeface="Times New Roman" panose="02020603050405020304" pitchFamily="18" charset="0"/>
              <a:cs typeface="Times New Roman" panose="02020603050405020304" pitchFamily="18" charset="0"/>
            </a:endParaRPr>
          </a:p>
          <a:p>
            <a:pPr marL="342900" indent="-342900" eaLnBrk="1" hangingPunct="1">
              <a:lnSpc>
                <a:spcPct val="80000"/>
              </a:lnSpc>
              <a:buFont typeface="Arial" panose="020B0604020202020204" pitchFamily="34" charset="0"/>
              <a:buChar char="•"/>
            </a:pPr>
            <a:r>
              <a:rPr lang="en-US" altLang="en-US" dirty="0">
                <a:solidFill>
                  <a:schemeClr val="tx1"/>
                </a:solidFill>
                <a:latin typeface="Times New Roman" panose="02020603050405020304" pitchFamily="18" charset="0"/>
                <a:cs typeface="Times New Roman" panose="02020603050405020304" pitchFamily="18" charset="0"/>
              </a:rPr>
              <a:t>NAVSUPINST </a:t>
            </a:r>
            <a:r>
              <a:rPr lang="en-US" altLang="en-US" dirty="0" smtClean="0">
                <a:solidFill>
                  <a:schemeClr val="tx1"/>
                </a:solidFill>
                <a:latin typeface="Times New Roman" panose="02020603050405020304" pitchFamily="18" charset="0"/>
                <a:cs typeface="Times New Roman" panose="02020603050405020304" pitchFamily="18" charset="0"/>
              </a:rPr>
              <a:t>5112.1, Postal Management Procedures</a:t>
            </a:r>
            <a:endParaRPr lang="en-US" altLang="en-US" dirty="0">
              <a:solidFill>
                <a:schemeClr val="tx1"/>
              </a:solidFill>
              <a:latin typeface="Times New Roman" panose="02020603050405020304" pitchFamily="18" charset="0"/>
              <a:cs typeface="Times New Roman" panose="02020603050405020304" pitchFamily="18" charset="0"/>
            </a:endParaRPr>
          </a:p>
          <a:p>
            <a:pPr eaLnBrk="1" hangingPunct="1">
              <a:lnSpc>
                <a:spcPct val="80000"/>
              </a:lnSpc>
            </a:pPr>
            <a:endParaRPr lang="en-US" altLang="en-US" dirty="0">
              <a:solidFill>
                <a:schemeClr val="tx1"/>
              </a:solidFill>
              <a:latin typeface="Times New Roman" panose="02020603050405020304" pitchFamily="18" charset="0"/>
              <a:cs typeface="Times New Roman" panose="02020603050405020304" pitchFamily="18" charset="0"/>
            </a:endParaRPr>
          </a:p>
          <a:p>
            <a:pPr marL="342900" indent="-342900" eaLnBrk="1" hangingPunct="1">
              <a:lnSpc>
                <a:spcPct val="80000"/>
              </a:lnSpc>
              <a:buFont typeface="Arial" panose="020B0604020202020204" pitchFamily="34" charset="0"/>
              <a:buChar char="•"/>
            </a:pPr>
            <a:r>
              <a:rPr lang="en-US" altLang="en-US" dirty="0">
                <a:solidFill>
                  <a:schemeClr val="tx1"/>
                </a:solidFill>
                <a:latin typeface="Times New Roman" panose="02020603050405020304" pitchFamily="18" charset="0"/>
                <a:cs typeface="Times New Roman" panose="02020603050405020304" pitchFamily="18" charset="0"/>
              </a:rPr>
              <a:t>USPS Publication 542, Understanding The Private Express Statutes</a:t>
            </a:r>
          </a:p>
          <a:p>
            <a:pPr eaLnBrk="1" hangingPunct="1">
              <a:lnSpc>
                <a:spcPct val="80000"/>
              </a:lnSpc>
            </a:pPr>
            <a:endParaRPr lang="en-US" altLang="en-US" dirty="0">
              <a:solidFill>
                <a:schemeClr val="tx1"/>
              </a:solidFill>
              <a:latin typeface="Times New Roman" panose="02020603050405020304" pitchFamily="18" charset="0"/>
              <a:cs typeface="Times New Roman" panose="02020603050405020304" pitchFamily="18" charset="0"/>
            </a:endParaRPr>
          </a:p>
          <a:p>
            <a:pPr marL="342900" indent="-342900" eaLnBrk="1" hangingPunct="1">
              <a:lnSpc>
                <a:spcPct val="80000"/>
              </a:lnSpc>
              <a:buFont typeface="Arial" panose="020B0604020202020204" pitchFamily="34" charset="0"/>
              <a:buChar char="•"/>
            </a:pPr>
            <a:r>
              <a:rPr lang="en-US" altLang="en-US" dirty="0">
                <a:solidFill>
                  <a:schemeClr val="tx1"/>
                </a:solidFill>
                <a:latin typeface="Times New Roman" panose="02020603050405020304" pitchFamily="18" charset="0"/>
                <a:cs typeface="Times New Roman" panose="02020603050405020304" pitchFamily="18" charset="0"/>
              </a:rPr>
              <a:t>Service specific and local regulations will provide further guidance for your mailings</a:t>
            </a:r>
            <a:r>
              <a:rPr lang="en-US" altLang="en-US" dirty="0" smtClean="0">
                <a:solidFill>
                  <a:schemeClr val="tx1"/>
                </a:solidFill>
                <a:latin typeface="Times New Roman" panose="02020603050405020304" pitchFamily="18" charset="0"/>
                <a:cs typeface="Times New Roman" panose="02020603050405020304" pitchFamily="18" charset="0"/>
              </a:rPr>
              <a:t>.</a:t>
            </a:r>
            <a:endParaRPr lang="en-US" altLang="en-US" sz="2000" dirty="0" smtClean="0"/>
          </a:p>
        </p:txBody>
      </p:sp>
      <p:sp>
        <p:nvSpPr>
          <p:cNvPr id="23554" name="Rectangle 2"/>
          <p:cNvSpPr>
            <a:spLocks noGrp="1" noChangeArrowheads="1"/>
          </p:cNvSpPr>
          <p:nvPr>
            <p:ph type="title" idx="4294967295"/>
          </p:nvPr>
        </p:nvSpPr>
        <p:spPr>
          <a:xfrm>
            <a:off x="228600" y="1295400"/>
            <a:ext cx="8229600" cy="609600"/>
          </a:xfrm>
          <a:prstGeom prst="rect">
            <a:avLst/>
          </a:prstGeom>
        </p:spPr>
        <p:txBody>
          <a:bodyPr/>
          <a:lstStyle/>
          <a:p>
            <a:pPr eaLnBrk="1" hangingPunct="1">
              <a:defRPr/>
            </a:pPr>
            <a:r>
              <a:rPr lang="en-US" altLang="en-US" sz="3200" b="1" dirty="0" smtClean="0">
                <a:latin typeface="Times New Roman" panose="02020603050405020304" pitchFamily="18" charset="0"/>
                <a:cs typeface="Times New Roman" panose="02020603050405020304" pitchFamily="18" charset="0"/>
              </a:rPr>
              <a:t>REFERENCES</a:t>
            </a: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457200" y="1371600"/>
            <a:ext cx="8610600" cy="3200876"/>
          </a:xfrm>
          <a:prstGeom prst="rect">
            <a:avLst/>
          </a:prstGeom>
        </p:spPr>
        <p:txBody>
          <a:bodyPr wrap="square">
            <a:spAutoFit/>
          </a:bodyPr>
          <a:lstStyle/>
          <a:p>
            <a:pPr algn="ctr"/>
            <a:r>
              <a:rPr lang="en-US" sz="3200" b="1" dirty="0">
                <a:latin typeface="Times New Roman" pitchFamily="18" charset="0"/>
                <a:cs typeface="Times New Roman" pitchFamily="18" charset="0"/>
              </a:rPr>
              <a:t>Addressing </a:t>
            </a:r>
            <a:r>
              <a:rPr lang="en-US" sz="3200" b="1" dirty="0" smtClean="0">
                <a:latin typeface="Times New Roman" pitchFamily="18" charset="0"/>
                <a:cs typeface="Times New Roman" pitchFamily="18" charset="0"/>
              </a:rPr>
              <a:t>Standards</a:t>
            </a:r>
          </a:p>
          <a:p>
            <a:pPr algn="ctr"/>
            <a:endParaRPr lang="en-US" sz="3200" dirty="0" smtClean="0">
              <a:latin typeface="Times New Roman" pitchFamily="18" charset="0"/>
              <a:cs typeface="Times New Roman" pitchFamily="18" charset="0"/>
            </a:endParaRPr>
          </a:p>
          <a:p>
            <a:pPr marL="342900" indent="-342900">
              <a:buFont typeface="Arial" panose="020B0604020202020204" pitchFamily="34" charset="0"/>
              <a:buChar char="•"/>
            </a:pPr>
            <a:r>
              <a:rPr lang="en-US" sz="2400" dirty="0">
                <a:latin typeface="Times New Roman" pitchFamily="18" charset="0"/>
                <a:cs typeface="Times New Roman" pitchFamily="18" charset="0"/>
              </a:rPr>
              <a:t>Rubber stamps </a:t>
            </a:r>
            <a:r>
              <a:rPr lang="en-US" sz="2400" dirty="0" smtClean="0">
                <a:latin typeface="Times New Roman" pitchFamily="18" charset="0"/>
                <a:cs typeface="Times New Roman" pitchFamily="18" charset="0"/>
              </a:rPr>
              <a:t>frequently create unreadable addresses and shall not be used for either return or delivery addresses.</a:t>
            </a:r>
            <a:endParaRPr lang="en-US" sz="2400" dirty="0">
              <a:latin typeface="Times New Roman" pitchFamily="18" charset="0"/>
              <a:cs typeface="Times New Roman" pitchFamily="18" charset="0"/>
            </a:endParaRPr>
          </a:p>
          <a:p>
            <a:pPr>
              <a:buNone/>
            </a:pPr>
            <a:endParaRPr lang="en-US" sz="2400" dirty="0">
              <a:latin typeface="Times New Roman" pitchFamily="18" charset="0"/>
              <a:cs typeface="Times New Roman" pitchFamily="18" charset="0"/>
            </a:endParaRPr>
          </a:p>
          <a:p>
            <a:pPr marL="342900" indent="-342900">
              <a:buFont typeface="Arial" panose="020B0604020202020204" pitchFamily="34" charset="0"/>
              <a:buChar char="•"/>
            </a:pPr>
            <a:r>
              <a:rPr lang="en-US" sz="2400" dirty="0">
                <a:latin typeface="Times New Roman" pitchFamily="18" charset="0"/>
                <a:cs typeface="Times New Roman" pitchFamily="18" charset="0"/>
              </a:rPr>
              <a:t>Delivery addresses must be typed or printed by other mechanical means.</a:t>
            </a:r>
          </a:p>
          <a:p>
            <a:endParaRPr lang="en-US"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457200" y="1371600"/>
            <a:ext cx="8229600" cy="4308872"/>
          </a:xfrm>
          <a:prstGeom prst="rect">
            <a:avLst/>
          </a:prstGeom>
        </p:spPr>
        <p:txBody>
          <a:bodyPr wrap="square">
            <a:spAutoFit/>
          </a:bodyPr>
          <a:lstStyle/>
          <a:p>
            <a:pPr algn="ctr"/>
            <a:r>
              <a:rPr lang="en-US" sz="3200" b="1" dirty="0">
                <a:latin typeface="Times New Roman" pitchFamily="18" charset="0"/>
                <a:cs typeface="Times New Roman" pitchFamily="18" charset="0"/>
              </a:rPr>
              <a:t>Address </a:t>
            </a:r>
            <a:r>
              <a:rPr lang="en-US" sz="3200" b="1" dirty="0" smtClean="0">
                <a:latin typeface="Times New Roman" pitchFamily="18" charset="0"/>
                <a:cs typeface="Times New Roman" pitchFamily="18" charset="0"/>
              </a:rPr>
              <a:t>Format</a:t>
            </a:r>
          </a:p>
          <a:p>
            <a:r>
              <a:rPr lang="en-US" sz="3200" dirty="0" smtClean="0">
                <a:latin typeface="Times New Roman" pitchFamily="18" charset="0"/>
                <a:cs typeface="Times New Roman" pitchFamily="18" charset="0"/>
              </a:rPr>
              <a:t> </a:t>
            </a:r>
          </a:p>
          <a:p>
            <a:pPr marL="342900" indent="-342900">
              <a:buFont typeface="Arial" panose="020B0604020202020204" pitchFamily="34" charset="0"/>
              <a:buChar char="•"/>
            </a:pPr>
            <a:r>
              <a:rPr lang="en-US" sz="2400" dirty="0">
                <a:latin typeface="Times New Roman" pitchFamily="18" charset="0"/>
                <a:cs typeface="Times New Roman" pitchFamily="18" charset="0"/>
              </a:rPr>
              <a:t>Addresses shall have a minimum of three lines, but not more than five lines.</a:t>
            </a:r>
          </a:p>
          <a:p>
            <a:pPr>
              <a:buNone/>
            </a:pPr>
            <a:endParaRPr lang="en-US" sz="2400" dirty="0">
              <a:latin typeface="Times New Roman" pitchFamily="18" charset="0"/>
              <a:cs typeface="Times New Roman" pitchFamily="18" charset="0"/>
            </a:endParaRPr>
          </a:p>
          <a:p>
            <a:pPr marL="342900" indent="-342900">
              <a:buFont typeface="Arial" panose="020B0604020202020204" pitchFamily="34" charset="0"/>
              <a:buChar char="•"/>
            </a:pPr>
            <a:r>
              <a:rPr lang="en-US" sz="2400" dirty="0">
                <a:latin typeface="Times New Roman" pitchFamily="18" charset="0"/>
                <a:cs typeface="Times New Roman" pitchFamily="18" charset="0"/>
              </a:rPr>
              <a:t>Each address line will be limited to a maximum of 40 characters</a:t>
            </a:r>
          </a:p>
          <a:p>
            <a:pPr>
              <a:buNone/>
            </a:pPr>
            <a:endParaRPr lang="en-US" sz="2400" dirty="0">
              <a:latin typeface="Times New Roman" pitchFamily="18" charset="0"/>
              <a:cs typeface="Times New Roman" pitchFamily="18" charset="0"/>
            </a:endParaRPr>
          </a:p>
          <a:p>
            <a:pPr marL="342900" indent="-342900">
              <a:buFont typeface="Arial" panose="020B0604020202020204" pitchFamily="34" charset="0"/>
              <a:buChar char="•"/>
            </a:pPr>
            <a:r>
              <a:rPr lang="en-US" sz="2400" dirty="0">
                <a:latin typeface="Times New Roman" pitchFamily="18" charset="0"/>
                <a:cs typeface="Times New Roman" pitchFamily="18" charset="0"/>
              </a:rPr>
              <a:t>Use the proper 5 digit zip code. Use the appropriate nine digit zip+4 if known. </a:t>
            </a:r>
          </a:p>
          <a:p>
            <a:endParaRPr lang="en-US"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9" name="Rectangle 5"/>
          <p:cNvSpPr>
            <a:spLocks noGrp="1" noChangeArrowheads="1"/>
          </p:cNvSpPr>
          <p:nvPr>
            <p:ph type="body" idx="1"/>
          </p:nvPr>
        </p:nvSpPr>
        <p:spPr>
          <a:xfrm>
            <a:off x="265113" y="2667000"/>
            <a:ext cx="3773487" cy="1790700"/>
          </a:xfrm>
        </p:spPr>
        <p:txBody>
          <a:bodyPr/>
          <a:lstStyle/>
          <a:p>
            <a:pPr marL="341313" lvl="0" indent="-341313" eaLnBrk="1" hangingPunct="1">
              <a:lnSpc>
                <a:spcPct val="80000"/>
              </a:lnSpc>
              <a:spcBef>
                <a:spcPct val="0"/>
              </a:spcBef>
            </a:pPr>
            <a:r>
              <a:rPr lang="en-US" b="1" dirty="0">
                <a:solidFill>
                  <a:prstClr val="black"/>
                </a:solidFill>
                <a:latin typeface="Times New Roman" pitchFamily="18" charset="0"/>
                <a:cs typeface="Times New Roman" pitchFamily="18" charset="0"/>
              </a:rPr>
              <a:t>DEPARTMENT OF THE NAVY</a:t>
            </a:r>
          </a:p>
          <a:p>
            <a:pPr marL="341313" lvl="0" indent="-341313" eaLnBrk="1" hangingPunct="1">
              <a:lnSpc>
                <a:spcPct val="80000"/>
              </a:lnSpc>
              <a:spcBef>
                <a:spcPct val="0"/>
              </a:spcBef>
            </a:pPr>
            <a:r>
              <a:rPr lang="en-US" dirty="0">
                <a:solidFill>
                  <a:prstClr val="black"/>
                </a:solidFill>
                <a:latin typeface="Times New Roman" pitchFamily="18" charset="0"/>
                <a:cs typeface="Times New Roman" pitchFamily="18" charset="0"/>
              </a:rPr>
              <a:t>TITLE LINE</a:t>
            </a:r>
          </a:p>
          <a:p>
            <a:pPr marL="341313" lvl="0" indent="-341313" eaLnBrk="1" hangingPunct="1">
              <a:lnSpc>
                <a:spcPct val="80000"/>
              </a:lnSpc>
              <a:spcBef>
                <a:spcPct val="0"/>
              </a:spcBef>
            </a:pPr>
            <a:r>
              <a:rPr lang="en-US" dirty="0">
                <a:solidFill>
                  <a:prstClr val="black"/>
                </a:solidFill>
                <a:latin typeface="Times New Roman" pitchFamily="18" charset="0"/>
                <a:cs typeface="Times New Roman" pitchFamily="18" charset="0"/>
              </a:rPr>
              <a:t>OPTIONAL LINE</a:t>
            </a:r>
          </a:p>
          <a:p>
            <a:pPr marL="341313" lvl="0" indent="-341313" eaLnBrk="1" hangingPunct="1">
              <a:lnSpc>
                <a:spcPct val="80000"/>
              </a:lnSpc>
              <a:spcBef>
                <a:spcPct val="0"/>
              </a:spcBef>
            </a:pPr>
            <a:r>
              <a:rPr lang="en-US" dirty="0">
                <a:solidFill>
                  <a:prstClr val="black"/>
                </a:solidFill>
                <a:latin typeface="Times New Roman" pitchFamily="18" charset="0"/>
                <a:cs typeface="Times New Roman" pitchFamily="18" charset="0"/>
              </a:rPr>
              <a:t>NAME OF ACTIVITY</a:t>
            </a:r>
          </a:p>
          <a:p>
            <a:pPr marL="341313" lvl="0" indent="-341313" eaLnBrk="1" hangingPunct="1">
              <a:lnSpc>
                <a:spcPct val="80000"/>
              </a:lnSpc>
              <a:spcBef>
                <a:spcPct val="0"/>
              </a:spcBef>
            </a:pPr>
            <a:r>
              <a:rPr lang="en-US" dirty="0">
                <a:solidFill>
                  <a:prstClr val="black"/>
                </a:solidFill>
                <a:latin typeface="Times New Roman" pitchFamily="18" charset="0"/>
                <a:cs typeface="Times New Roman" pitchFamily="18" charset="0"/>
              </a:rPr>
              <a:t>DELIVERY  ADDRESS</a:t>
            </a:r>
          </a:p>
          <a:p>
            <a:pPr marL="341313" lvl="0" indent="-341313" eaLnBrk="1" hangingPunct="1">
              <a:lnSpc>
                <a:spcPct val="80000"/>
              </a:lnSpc>
              <a:spcBef>
                <a:spcPct val="0"/>
              </a:spcBef>
            </a:pPr>
            <a:r>
              <a:rPr lang="en-US" dirty="0">
                <a:solidFill>
                  <a:prstClr val="black"/>
                </a:solidFill>
                <a:latin typeface="Times New Roman" pitchFamily="18" charset="0"/>
                <a:cs typeface="Times New Roman" pitchFamily="18" charset="0"/>
              </a:rPr>
              <a:t>CITY STATE ZIP+4 CODE</a:t>
            </a:r>
          </a:p>
          <a:p>
            <a:pPr marL="341313" lvl="0" indent="-341313" eaLnBrk="1" hangingPunct="1">
              <a:lnSpc>
                <a:spcPct val="80000"/>
              </a:lnSpc>
              <a:spcBef>
                <a:spcPct val="0"/>
              </a:spcBef>
            </a:pPr>
            <a:r>
              <a:rPr lang="en-US" b="1" dirty="0">
                <a:solidFill>
                  <a:prstClr val="black"/>
                </a:solidFill>
                <a:latin typeface="Times New Roman" pitchFamily="18" charset="0"/>
                <a:cs typeface="Times New Roman" pitchFamily="18" charset="0"/>
              </a:rPr>
              <a:t>OFFICIAL BUSINESS</a:t>
            </a:r>
          </a:p>
        </p:txBody>
      </p:sp>
      <p:sp>
        <p:nvSpPr>
          <p:cNvPr id="66564" name="Rectangle 4"/>
          <p:cNvSpPr>
            <a:spLocks noGrp="1" noChangeArrowheads="1"/>
          </p:cNvSpPr>
          <p:nvPr>
            <p:ph type="title" idx="4294967295"/>
          </p:nvPr>
        </p:nvSpPr>
        <p:spPr>
          <a:xfrm>
            <a:off x="265113" y="1181100"/>
            <a:ext cx="8229600" cy="876300"/>
          </a:xfrm>
          <a:prstGeom prst="rect">
            <a:avLst/>
          </a:prstGeom>
        </p:spPr>
        <p:txBody>
          <a:bodyPr/>
          <a:lstStyle/>
          <a:p>
            <a:pPr eaLnBrk="1" hangingPunct="1">
              <a:defRPr/>
            </a:pPr>
            <a:r>
              <a:rPr lang="en-US" altLang="en-US" sz="3200" b="1" dirty="0" smtClean="0">
                <a:latin typeface="Times New Roman" panose="02020603050405020304" pitchFamily="18" charset="0"/>
                <a:cs typeface="Times New Roman" panose="02020603050405020304" pitchFamily="18" charset="0"/>
              </a:rPr>
              <a:t>SAMPLE RETURN ADDRESS FORMAT</a:t>
            </a:r>
          </a:p>
        </p:txBody>
      </p:sp>
      <p:sp>
        <p:nvSpPr>
          <p:cNvPr id="34820" name="Rectangle 6"/>
          <p:cNvSpPr>
            <a:spLocks noGrp="1" noChangeArrowheads="1"/>
          </p:cNvSpPr>
          <p:nvPr>
            <p:ph type="body" sz="half" idx="4294967295"/>
          </p:nvPr>
        </p:nvSpPr>
        <p:spPr>
          <a:xfrm>
            <a:off x="4267200" y="2514600"/>
            <a:ext cx="4648200" cy="1943100"/>
          </a:xfrm>
          <a:prstGeom prst="rect">
            <a:avLst/>
          </a:prstGeom>
        </p:spPr>
        <p:txBody>
          <a:bodyPr/>
          <a:lstStyle/>
          <a:p>
            <a:pPr marL="0" indent="0">
              <a:spcBef>
                <a:spcPts val="0"/>
              </a:spcBef>
              <a:buNone/>
            </a:pPr>
            <a:r>
              <a:rPr lang="en-US" sz="1800" b="1" dirty="0" smtClean="0">
                <a:latin typeface="Times New Roman" pitchFamily="18" charset="0"/>
                <a:cs typeface="Times New Roman" pitchFamily="18" charset="0"/>
              </a:rPr>
              <a:t>DEPARTMENT OF THE NAVY</a:t>
            </a:r>
            <a:endParaRPr lang="en-US" sz="1800" dirty="0" smtClean="0">
              <a:latin typeface="Times New Roman" pitchFamily="18" charset="0"/>
              <a:cs typeface="Times New Roman" pitchFamily="18" charset="0"/>
            </a:endParaRPr>
          </a:p>
          <a:p>
            <a:pPr marL="0" indent="0">
              <a:spcBef>
                <a:spcPts val="0"/>
              </a:spcBef>
              <a:buFontTx/>
              <a:buNone/>
            </a:pPr>
            <a:r>
              <a:rPr lang="en-US" sz="1800" dirty="0" smtClean="0">
                <a:latin typeface="Times New Roman" pitchFamily="18" charset="0"/>
                <a:cs typeface="Times New Roman" pitchFamily="18" charset="0"/>
              </a:rPr>
              <a:t>COMMANDING OFFICER</a:t>
            </a:r>
          </a:p>
          <a:p>
            <a:pPr marL="0" indent="0">
              <a:spcBef>
                <a:spcPts val="0"/>
              </a:spcBef>
              <a:buFontTx/>
              <a:buNone/>
            </a:pPr>
            <a:r>
              <a:rPr lang="en-US" sz="1800" dirty="0" smtClean="0">
                <a:latin typeface="Times New Roman" pitchFamily="18" charset="0"/>
                <a:cs typeface="Times New Roman" pitchFamily="18" charset="0"/>
              </a:rPr>
              <a:t>ATTN:  CODE 415</a:t>
            </a:r>
          </a:p>
          <a:p>
            <a:pPr marL="0" indent="0">
              <a:spcBef>
                <a:spcPts val="0"/>
              </a:spcBef>
              <a:buFontTx/>
              <a:buNone/>
            </a:pPr>
            <a:r>
              <a:rPr lang="en-US" sz="1800" dirty="0" smtClean="0">
                <a:latin typeface="Times New Roman" pitchFamily="18" charset="0"/>
                <a:cs typeface="Times New Roman" pitchFamily="18" charset="0"/>
              </a:rPr>
              <a:t>FLCN NAVAL DISTIRCT </a:t>
            </a:r>
            <a:r>
              <a:rPr lang="en-US" sz="1800" dirty="0">
                <a:latin typeface="Times New Roman" pitchFamily="18" charset="0"/>
                <a:cs typeface="Times New Roman" pitchFamily="18" charset="0"/>
              </a:rPr>
              <a:t>W</a:t>
            </a:r>
            <a:r>
              <a:rPr lang="en-US" sz="1800" dirty="0" smtClean="0">
                <a:latin typeface="Times New Roman" pitchFamily="18" charset="0"/>
                <a:cs typeface="Times New Roman" pitchFamily="18" charset="0"/>
              </a:rPr>
              <a:t>ASHINGTON</a:t>
            </a:r>
          </a:p>
          <a:p>
            <a:pPr marL="0" indent="0">
              <a:spcBef>
                <a:spcPts val="0"/>
              </a:spcBef>
              <a:buFontTx/>
              <a:buNone/>
            </a:pPr>
            <a:r>
              <a:rPr lang="en-US" sz="1800" dirty="0" smtClean="0">
                <a:latin typeface="Times New Roman" pitchFamily="18" charset="0"/>
                <a:cs typeface="Times New Roman" pitchFamily="18" charset="0"/>
              </a:rPr>
              <a:t>1013 O STREET SE</a:t>
            </a:r>
          </a:p>
          <a:p>
            <a:pPr marL="0" indent="0">
              <a:spcBef>
                <a:spcPts val="0"/>
              </a:spcBef>
              <a:buFontTx/>
              <a:buNone/>
            </a:pPr>
            <a:r>
              <a:rPr lang="en-US" sz="1800" dirty="0" smtClean="0">
                <a:latin typeface="Times New Roman" pitchFamily="18" charset="0"/>
                <a:cs typeface="Times New Roman" pitchFamily="18" charset="0"/>
              </a:rPr>
              <a:t>WASHINGTON NAVY YARD DC 20374-5014</a:t>
            </a:r>
          </a:p>
          <a:p>
            <a:pPr marL="0" indent="0">
              <a:spcBef>
                <a:spcPts val="0"/>
              </a:spcBef>
              <a:buNone/>
            </a:pPr>
            <a:r>
              <a:rPr lang="en-US" sz="1800" b="1" dirty="0" smtClean="0">
                <a:latin typeface="Times New Roman" pitchFamily="18" charset="0"/>
                <a:cs typeface="Times New Roman" pitchFamily="18" charset="0"/>
              </a:rPr>
              <a:t>OFFICIAL BUSINESS</a:t>
            </a:r>
            <a:endParaRPr lang="en-US" sz="1800" b="1" dirty="0">
              <a:latin typeface="Times New Roman" pitchFamily="18" charset="0"/>
              <a:cs typeface="Times New Roman" pitchFamily="18" charset="0"/>
            </a:endParaRPr>
          </a:p>
        </p:txBody>
      </p:sp>
    </p:spTree>
    <p:extLst>
      <p:ext uri="{BB962C8B-B14F-4D97-AF65-F5344CB8AC3E}">
        <p14:creationId xmlns:p14="http://schemas.microsoft.com/office/powerpoint/2010/main" val="3345199288"/>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3"/>
          <p:cNvSpPr txBox="1">
            <a:spLocks noChangeArrowheads="1"/>
          </p:cNvSpPr>
          <p:nvPr/>
        </p:nvSpPr>
        <p:spPr bwMode="auto">
          <a:xfrm>
            <a:off x="228600" y="1905000"/>
            <a:ext cx="8763000" cy="35394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200" b="1">
                <a:solidFill>
                  <a:srgbClr val="414EF3"/>
                </a:solidFill>
                <a:latin typeface="Arial" panose="020B0604020202020204" pitchFamily="34" charset="0"/>
              </a:defRPr>
            </a:lvl1pPr>
            <a:lvl2pPr marL="742950" indent="-285750">
              <a:defRPr sz="2200" b="1">
                <a:solidFill>
                  <a:srgbClr val="414EF3"/>
                </a:solidFill>
                <a:latin typeface="Arial" panose="020B0604020202020204" pitchFamily="34" charset="0"/>
              </a:defRPr>
            </a:lvl2pPr>
            <a:lvl3pPr marL="1143000" indent="-228600">
              <a:defRPr sz="2200" b="1">
                <a:solidFill>
                  <a:srgbClr val="414EF3"/>
                </a:solidFill>
                <a:latin typeface="Arial" panose="020B0604020202020204" pitchFamily="34" charset="0"/>
              </a:defRPr>
            </a:lvl3pPr>
            <a:lvl4pPr marL="1600200" indent="-228600">
              <a:defRPr sz="2200" b="1">
                <a:solidFill>
                  <a:srgbClr val="414EF3"/>
                </a:solidFill>
                <a:latin typeface="Arial" panose="020B0604020202020204" pitchFamily="34" charset="0"/>
              </a:defRPr>
            </a:lvl4pPr>
            <a:lvl5pPr marL="2057400" indent="-228600">
              <a:defRPr sz="2200" b="1">
                <a:solidFill>
                  <a:srgbClr val="414EF3"/>
                </a:solidFill>
                <a:latin typeface="Arial" panose="020B0604020202020204" pitchFamily="34" charset="0"/>
              </a:defRPr>
            </a:lvl5pPr>
            <a:lvl6pPr marL="2514600" indent="-228600" eaLnBrk="0" fontAlgn="base" hangingPunct="0">
              <a:spcBef>
                <a:spcPct val="0"/>
              </a:spcBef>
              <a:spcAft>
                <a:spcPct val="0"/>
              </a:spcAft>
              <a:defRPr sz="2200" b="1">
                <a:solidFill>
                  <a:srgbClr val="414EF3"/>
                </a:solidFill>
                <a:latin typeface="Arial" panose="020B0604020202020204" pitchFamily="34" charset="0"/>
              </a:defRPr>
            </a:lvl6pPr>
            <a:lvl7pPr marL="2971800" indent="-228600" eaLnBrk="0" fontAlgn="base" hangingPunct="0">
              <a:spcBef>
                <a:spcPct val="0"/>
              </a:spcBef>
              <a:spcAft>
                <a:spcPct val="0"/>
              </a:spcAft>
              <a:defRPr sz="2200" b="1">
                <a:solidFill>
                  <a:srgbClr val="414EF3"/>
                </a:solidFill>
                <a:latin typeface="Arial" panose="020B0604020202020204" pitchFamily="34" charset="0"/>
              </a:defRPr>
            </a:lvl7pPr>
            <a:lvl8pPr marL="3429000" indent="-228600" eaLnBrk="0" fontAlgn="base" hangingPunct="0">
              <a:spcBef>
                <a:spcPct val="0"/>
              </a:spcBef>
              <a:spcAft>
                <a:spcPct val="0"/>
              </a:spcAft>
              <a:defRPr sz="2200" b="1">
                <a:solidFill>
                  <a:srgbClr val="414EF3"/>
                </a:solidFill>
                <a:latin typeface="Arial" panose="020B0604020202020204" pitchFamily="34" charset="0"/>
              </a:defRPr>
            </a:lvl8pPr>
            <a:lvl9pPr marL="3886200" indent="-228600" eaLnBrk="0" fontAlgn="base" hangingPunct="0">
              <a:spcBef>
                <a:spcPct val="0"/>
              </a:spcBef>
              <a:spcAft>
                <a:spcPct val="0"/>
              </a:spcAft>
              <a:defRPr sz="2200" b="1">
                <a:solidFill>
                  <a:srgbClr val="414EF3"/>
                </a:solidFill>
                <a:latin typeface="Arial" panose="020B0604020202020204" pitchFamily="34" charset="0"/>
              </a:defRPr>
            </a:lvl9pPr>
          </a:lstStyle>
          <a:p>
            <a:pPr marL="0" marR="0" lvl="0" indent="0" defTabSz="914400" eaLnBrk="1" fontAlgn="auto" latinLnBrk="0" hangingPunct="1">
              <a:lnSpc>
                <a:spcPct val="100000"/>
              </a:lnSpc>
              <a:spcBef>
                <a:spcPct val="50000"/>
              </a:spcBef>
              <a:spcAft>
                <a:spcPts val="0"/>
              </a:spcAft>
              <a:buClrTx/>
              <a:buSzTx/>
              <a:buFontTx/>
              <a:buNone/>
              <a:tabLst/>
              <a:defRPr/>
            </a:pPr>
            <a:r>
              <a:rPr lang="en-US" altLang="en-US" sz="2000" u="sng" kern="0" dirty="0" smtClean="0">
                <a:solidFill>
                  <a:schemeClr val="tx1"/>
                </a:solidFill>
                <a:latin typeface="Times New Roman" panose="02020603050405020304" pitchFamily="18" charset="0"/>
                <a:cs typeface="Times New Roman" panose="02020603050405020304" pitchFamily="18" charset="0"/>
              </a:rPr>
              <a:t>OFFICIAL MAIL </a:t>
            </a:r>
            <a:r>
              <a:rPr kumimoji="0" lang="en-US" altLang="en-US" sz="2000" b="1" i="0" strike="noStrike" kern="0" cap="none" spc="0" normalizeH="0" baseline="0" noProof="0" dirty="0" smtClean="0">
                <a:ln>
                  <a:noFill/>
                </a:ln>
                <a:solidFill>
                  <a:schemeClr val="tx1"/>
                </a:solidFill>
                <a:effectLst/>
                <a:uLnTx/>
                <a:uFillTx/>
                <a:latin typeface="Times New Roman" panose="02020603050405020304" pitchFamily="18" charset="0"/>
                <a:cs typeface="Times New Roman" panose="02020603050405020304" pitchFamily="18" charset="0"/>
              </a:rPr>
              <a:t>is</a:t>
            </a:r>
            <a:r>
              <a:rPr kumimoji="0" lang="en-US" altLang="en-US" sz="2000" b="1" i="0" u="none" strike="noStrike" kern="0" cap="none" spc="0" normalizeH="0" baseline="0" noProof="0" dirty="0" smtClean="0">
                <a:ln>
                  <a:noFill/>
                </a:ln>
                <a:solidFill>
                  <a:schemeClr val="tx1"/>
                </a:solidFill>
                <a:effectLst/>
                <a:uLnTx/>
                <a:uFillTx/>
                <a:latin typeface="Times New Roman" panose="02020603050405020304" pitchFamily="18" charset="0"/>
                <a:cs typeface="Times New Roman" panose="02020603050405020304" pitchFamily="18" charset="0"/>
              </a:rPr>
              <a:t> addressed to </a:t>
            </a:r>
            <a:r>
              <a:rPr kumimoji="0" lang="en-US" altLang="en-US" sz="2000" b="1" i="0" u="sng" strike="noStrike" kern="0" cap="none" spc="0" normalizeH="0" baseline="0" noProof="0" dirty="0" smtClean="0">
                <a:ln>
                  <a:noFill/>
                </a:ln>
                <a:solidFill>
                  <a:schemeClr val="tx1"/>
                </a:solidFill>
                <a:effectLst/>
                <a:uLnTx/>
                <a:uFillTx/>
                <a:latin typeface="Times New Roman" panose="02020603050405020304" pitchFamily="18" charset="0"/>
                <a:cs typeface="Times New Roman" panose="02020603050405020304" pitchFamily="18" charset="0"/>
              </a:rPr>
              <a:t>Your Command</a:t>
            </a:r>
            <a:r>
              <a:rPr kumimoji="0" lang="en-US" altLang="en-US" sz="2000" b="1" i="0" u="none" strike="noStrike" kern="0" cap="none" spc="0" normalizeH="0" baseline="0" noProof="0" dirty="0" smtClean="0">
                <a:ln>
                  <a:noFill/>
                </a:ln>
                <a:solidFill>
                  <a:schemeClr val="tx1"/>
                </a:solidFill>
                <a:effectLst/>
                <a:uLnTx/>
                <a:uFillTx/>
                <a:latin typeface="Times New Roman" panose="02020603050405020304" pitchFamily="18" charset="0"/>
                <a:cs typeface="Times New Roman" panose="02020603050405020304" pitchFamily="18" charset="0"/>
              </a:rPr>
              <a:t>, not to a private individual.</a:t>
            </a:r>
          </a:p>
          <a:p>
            <a:pPr eaLnBrk="1" hangingPunct="1">
              <a:spcBef>
                <a:spcPct val="50000"/>
              </a:spcBef>
            </a:pPr>
            <a:r>
              <a:rPr lang="en-US" altLang="en-US" sz="2000" dirty="0">
                <a:solidFill>
                  <a:schemeClr val="tx1"/>
                </a:solidFill>
                <a:latin typeface="Times New Roman" panose="02020603050405020304" pitchFamily="18" charset="0"/>
                <a:cs typeface="Times New Roman" panose="02020603050405020304" pitchFamily="18" charset="0"/>
              </a:rPr>
              <a:t>Remember:</a:t>
            </a:r>
          </a:p>
          <a:p>
            <a:pPr lvl="1" eaLnBrk="1" hangingPunct="1">
              <a:lnSpc>
                <a:spcPct val="90000"/>
              </a:lnSpc>
              <a:spcBef>
                <a:spcPct val="20000"/>
              </a:spcBef>
              <a:spcAft>
                <a:spcPct val="50000"/>
              </a:spcAft>
              <a:buFontTx/>
              <a:buBlip>
                <a:blip r:embed="rId2"/>
              </a:buBlip>
            </a:pPr>
            <a:r>
              <a:rPr lang="en-US" altLang="en-US" sz="2000" dirty="0">
                <a:solidFill>
                  <a:schemeClr val="tx1"/>
                </a:solidFill>
                <a:latin typeface="Times New Roman" panose="02020603050405020304" pitchFamily="18" charset="0"/>
                <a:cs typeface="Times New Roman" panose="02020603050405020304" pitchFamily="18" charset="0"/>
              </a:rPr>
              <a:t>   Names in </a:t>
            </a:r>
            <a:r>
              <a:rPr lang="en-US" altLang="en-US" sz="2000" u="sng" dirty="0">
                <a:solidFill>
                  <a:schemeClr val="tx1"/>
                </a:solidFill>
                <a:latin typeface="Times New Roman" panose="02020603050405020304" pitchFamily="18" charset="0"/>
                <a:cs typeface="Times New Roman" panose="02020603050405020304" pitchFamily="18" charset="0"/>
              </a:rPr>
              <a:t>Attention</a:t>
            </a:r>
            <a:r>
              <a:rPr lang="en-US" altLang="en-US" sz="2000" dirty="0">
                <a:solidFill>
                  <a:schemeClr val="tx1"/>
                </a:solidFill>
                <a:latin typeface="Times New Roman" panose="02020603050405020304" pitchFamily="18" charset="0"/>
                <a:cs typeface="Times New Roman" panose="02020603050405020304" pitchFamily="18" charset="0"/>
              </a:rPr>
              <a:t> lines mean “Official”</a:t>
            </a:r>
          </a:p>
          <a:p>
            <a:pPr lvl="1" eaLnBrk="1" hangingPunct="1">
              <a:lnSpc>
                <a:spcPct val="90000"/>
              </a:lnSpc>
              <a:spcBef>
                <a:spcPct val="20000"/>
              </a:spcBef>
              <a:spcAft>
                <a:spcPct val="75000"/>
              </a:spcAft>
              <a:buFontTx/>
              <a:buBlip>
                <a:blip r:embed="rId2"/>
              </a:buBlip>
            </a:pPr>
            <a:r>
              <a:rPr lang="en-US" altLang="en-US" sz="2000" dirty="0">
                <a:solidFill>
                  <a:schemeClr val="tx1"/>
                </a:solidFill>
                <a:latin typeface="Times New Roman" panose="02020603050405020304" pitchFamily="18" charset="0"/>
                <a:cs typeface="Times New Roman" panose="02020603050405020304" pitchFamily="18" charset="0"/>
              </a:rPr>
              <a:t>   Names with a </a:t>
            </a:r>
            <a:r>
              <a:rPr lang="en-US" altLang="en-US" sz="2000" u="sng" dirty="0">
                <a:solidFill>
                  <a:schemeClr val="tx1"/>
                </a:solidFill>
                <a:latin typeface="Times New Roman" panose="02020603050405020304" pitchFamily="18" charset="0"/>
                <a:cs typeface="Times New Roman" panose="02020603050405020304" pitchFamily="18" charset="0"/>
              </a:rPr>
              <a:t>Title</a:t>
            </a:r>
            <a:r>
              <a:rPr lang="en-US" altLang="en-US" sz="2000" dirty="0">
                <a:solidFill>
                  <a:schemeClr val="tx1"/>
                </a:solidFill>
                <a:latin typeface="Times New Roman" panose="02020603050405020304" pitchFamily="18" charset="0"/>
                <a:cs typeface="Times New Roman" panose="02020603050405020304" pitchFamily="18" charset="0"/>
              </a:rPr>
              <a:t> mean “Official</a:t>
            </a:r>
            <a:r>
              <a:rPr lang="en-US" altLang="en-US" sz="2000" dirty="0" smtClean="0">
                <a:solidFill>
                  <a:schemeClr val="tx1"/>
                </a:solidFill>
                <a:latin typeface="Times New Roman" panose="02020603050405020304" pitchFamily="18" charset="0"/>
                <a:cs typeface="Times New Roman" panose="02020603050405020304" pitchFamily="18" charset="0"/>
              </a:rPr>
              <a:t>”</a:t>
            </a:r>
          </a:p>
          <a:p>
            <a:pPr lvl="1" eaLnBrk="1" hangingPunct="1">
              <a:lnSpc>
                <a:spcPct val="90000"/>
              </a:lnSpc>
              <a:spcBef>
                <a:spcPct val="20000"/>
              </a:spcBef>
              <a:spcAft>
                <a:spcPct val="75000"/>
              </a:spcAft>
              <a:buFontTx/>
              <a:buBlip>
                <a:blip r:embed="rId2"/>
              </a:buBlip>
            </a:pPr>
            <a:r>
              <a:rPr lang="en-US" altLang="en-US" sz="2000" dirty="0" smtClean="0">
                <a:solidFill>
                  <a:schemeClr val="tx1"/>
                </a:solidFill>
                <a:latin typeface="Times New Roman" panose="02020603050405020304" pitchFamily="18" charset="0"/>
                <a:cs typeface="Times New Roman" panose="02020603050405020304" pitchFamily="18" charset="0"/>
              </a:rPr>
              <a:t>The only reason Official Mail will be returned to sender is if it is refused by the Command/ Org. it is addressed to.</a:t>
            </a:r>
            <a:endParaRPr lang="en-US" altLang="en-US" sz="2000" dirty="0">
              <a:solidFill>
                <a:schemeClr val="tx1"/>
              </a:solidFill>
              <a:latin typeface="Times New Roman" panose="02020603050405020304" pitchFamily="18" charset="0"/>
              <a:cs typeface="Times New Roman" panose="02020603050405020304" pitchFamily="18" charset="0"/>
            </a:endParaRPr>
          </a:p>
          <a:p>
            <a:pPr marL="0" marR="0" lvl="0" indent="0" defTabSz="914400" eaLnBrk="1" fontAlgn="auto" latinLnBrk="0" hangingPunct="1">
              <a:lnSpc>
                <a:spcPct val="100000"/>
              </a:lnSpc>
              <a:spcBef>
                <a:spcPct val="50000"/>
              </a:spcBef>
              <a:spcAft>
                <a:spcPts val="0"/>
              </a:spcAft>
              <a:buClrTx/>
              <a:buSzTx/>
              <a:buFontTx/>
              <a:buNone/>
              <a:tabLst/>
              <a:defRPr/>
            </a:pPr>
            <a:r>
              <a:rPr kumimoji="0" lang="en-US" altLang="en-US" sz="2000" b="1" i="0" u="none" strike="noStrike" kern="0" cap="none" spc="0" normalizeH="0" baseline="0" noProof="0" dirty="0" smtClean="0">
                <a:ln>
                  <a:noFill/>
                </a:ln>
                <a:solidFill>
                  <a:schemeClr val="tx1"/>
                </a:solidFill>
                <a:effectLst/>
                <a:uLnTx/>
                <a:uFillTx/>
                <a:latin typeface="Times New Roman" panose="02020603050405020304" pitchFamily="18" charset="0"/>
                <a:cs typeface="Times New Roman" panose="02020603050405020304" pitchFamily="18" charset="0"/>
              </a:rPr>
              <a:t>The following slides show the procedures</a:t>
            </a:r>
            <a:r>
              <a:rPr kumimoji="0" lang="en-US" altLang="en-US" sz="2000" b="1" i="0" u="none" strike="noStrike" kern="0" cap="none" spc="0" normalizeH="0" noProof="0" dirty="0" smtClean="0">
                <a:ln>
                  <a:noFill/>
                </a:ln>
                <a:solidFill>
                  <a:schemeClr val="tx1"/>
                </a:solidFill>
                <a:effectLst/>
                <a:uLnTx/>
                <a:uFillTx/>
                <a:latin typeface="Times New Roman" panose="02020603050405020304" pitchFamily="18" charset="0"/>
                <a:cs typeface="Times New Roman" panose="02020603050405020304" pitchFamily="18" charset="0"/>
              </a:rPr>
              <a:t> for returning mail that is refused or </a:t>
            </a:r>
            <a:r>
              <a:rPr kumimoji="0" lang="en-US" altLang="en-US" sz="2000" b="1" i="0" u="none" strike="noStrike" kern="0" cap="none" spc="0" normalizeH="0" noProof="0" dirty="0" err="1" smtClean="0">
                <a:ln>
                  <a:noFill/>
                </a:ln>
                <a:solidFill>
                  <a:schemeClr val="tx1"/>
                </a:solidFill>
                <a:effectLst/>
                <a:uLnTx/>
                <a:uFillTx/>
                <a:latin typeface="Times New Roman" panose="02020603050405020304" pitchFamily="18" charset="0"/>
                <a:cs typeface="Times New Roman" panose="02020603050405020304" pitchFamily="18" charset="0"/>
              </a:rPr>
              <a:t>missent</a:t>
            </a:r>
            <a:r>
              <a:rPr kumimoji="0" lang="en-US" altLang="en-US" sz="2000" b="1" i="0" u="none" strike="noStrike" kern="0" cap="none" spc="0" normalizeH="0" noProof="0" dirty="0" smtClean="0">
                <a:ln>
                  <a:noFill/>
                </a:ln>
                <a:solidFill>
                  <a:schemeClr val="tx1"/>
                </a:solidFill>
                <a:effectLst/>
                <a:uLnTx/>
                <a:uFillTx/>
                <a:latin typeface="Times New Roman" panose="02020603050405020304" pitchFamily="18" charset="0"/>
                <a:cs typeface="Times New Roman" panose="02020603050405020304" pitchFamily="18" charset="0"/>
              </a:rPr>
              <a:t>  </a:t>
            </a:r>
            <a:endParaRPr kumimoji="0" lang="en-US" altLang="en-US" sz="2000" b="1" i="0" u="none" strike="noStrike" kern="0" cap="none" spc="0" normalizeH="0" baseline="0" noProof="0" dirty="0" smtClean="0">
              <a:ln>
                <a:noFill/>
              </a:ln>
              <a:solidFill>
                <a:schemeClr val="tx1"/>
              </a:solidFill>
              <a:effectLst/>
              <a:uLnTx/>
              <a:uFillTx/>
              <a:latin typeface="Times New Roman" panose="02020603050405020304" pitchFamily="18" charset="0"/>
              <a:cs typeface="Times New Roman" panose="02020603050405020304" pitchFamily="18" charset="0"/>
            </a:endParaRPr>
          </a:p>
        </p:txBody>
      </p:sp>
      <p:sp>
        <p:nvSpPr>
          <p:cNvPr id="4" name="Rectangle 2"/>
          <p:cNvSpPr txBox="1">
            <a:spLocks noChangeArrowheads="1"/>
          </p:cNvSpPr>
          <p:nvPr/>
        </p:nvSpPr>
        <p:spPr bwMode="auto">
          <a:xfrm>
            <a:off x="2209800" y="1228436"/>
            <a:ext cx="49530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ctr" anchorCtr="0" compatLnSpc="1">
            <a:prstTxWarp prst="textNoShape">
              <a:avLst/>
            </a:prstTxWarp>
            <a:noAutofit/>
          </a:bodyPr>
          <a:lstStyle>
            <a:lvl1pPr algn="l" rtl="0" eaLnBrk="0" fontAlgn="base" hangingPunct="0">
              <a:lnSpc>
                <a:spcPct val="90000"/>
              </a:lnSpc>
              <a:spcBef>
                <a:spcPct val="0"/>
              </a:spcBef>
              <a:spcAft>
                <a:spcPct val="0"/>
              </a:spcAft>
              <a:defRPr lang="en-US" sz="2000" kern="1200" dirty="0">
                <a:solidFill>
                  <a:srgbClr val="002060"/>
                </a:solidFill>
                <a:latin typeface="Arial Bold" panose="020B0704020202020204" pitchFamily="34" charset="0"/>
                <a:ea typeface="+mj-ea"/>
                <a:cs typeface="Arial Bold" panose="020B0704020202020204" pitchFamily="34" charset="0"/>
              </a:defRPr>
            </a:lvl1pPr>
            <a:lvl2pPr algn="l" rtl="0" eaLnBrk="0" fontAlgn="base" hangingPunct="0">
              <a:lnSpc>
                <a:spcPct val="90000"/>
              </a:lnSpc>
              <a:spcBef>
                <a:spcPct val="0"/>
              </a:spcBef>
              <a:spcAft>
                <a:spcPct val="0"/>
              </a:spcAft>
              <a:defRPr sz="2000">
                <a:solidFill>
                  <a:srgbClr val="002060"/>
                </a:solidFill>
                <a:latin typeface="Arial Bold" panose="020B0704020202020204" pitchFamily="34" charset="0"/>
                <a:cs typeface="Arial Bold" panose="020B0704020202020204" pitchFamily="34" charset="0"/>
              </a:defRPr>
            </a:lvl2pPr>
            <a:lvl3pPr algn="l" rtl="0" eaLnBrk="0" fontAlgn="base" hangingPunct="0">
              <a:lnSpc>
                <a:spcPct val="90000"/>
              </a:lnSpc>
              <a:spcBef>
                <a:spcPct val="0"/>
              </a:spcBef>
              <a:spcAft>
                <a:spcPct val="0"/>
              </a:spcAft>
              <a:defRPr sz="2000">
                <a:solidFill>
                  <a:srgbClr val="002060"/>
                </a:solidFill>
                <a:latin typeface="Arial Bold" panose="020B0704020202020204" pitchFamily="34" charset="0"/>
                <a:cs typeface="Arial Bold" panose="020B0704020202020204" pitchFamily="34" charset="0"/>
              </a:defRPr>
            </a:lvl3pPr>
            <a:lvl4pPr algn="l" rtl="0" eaLnBrk="0" fontAlgn="base" hangingPunct="0">
              <a:lnSpc>
                <a:spcPct val="90000"/>
              </a:lnSpc>
              <a:spcBef>
                <a:spcPct val="0"/>
              </a:spcBef>
              <a:spcAft>
                <a:spcPct val="0"/>
              </a:spcAft>
              <a:defRPr sz="2000">
                <a:solidFill>
                  <a:srgbClr val="002060"/>
                </a:solidFill>
                <a:latin typeface="Arial Bold" panose="020B0704020202020204" pitchFamily="34" charset="0"/>
                <a:cs typeface="Arial Bold" panose="020B0704020202020204" pitchFamily="34" charset="0"/>
              </a:defRPr>
            </a:lvl4pPr>
            <a:lvl5pPr algn="l" rtl="0" eaLnBrk="0" fontAlgn="base" hangingPunct="0">
              <a:lnSpc>
                <a:spcPct val="90000"/>
              </a:lnSpc>
              <a:spcBef>
                <a:spcPct val="0"/>
              </a:spcBef>
              <a:spcAft>
                <a:spcPct val="0"/>
              </a:spcAft>
              <a:defRPr sz="2000">
                <a:solidFill>
                  <a:srgbClr val="002060"/>
                </a:solidFill>
                <a:latin typeface="Arial Bold" panose="020B0704020202020204" pitchFamily="34" charset="0"/>
                <a:cs typeface="Arial Bold" panose="020B0704020202020204" pitchFamily="34" charset="0"/>
              </a:defRPr>
            </a:lvl5pPr>
            <a:lvl6pPr marL="457200" algn="l" rtl="0" fontAlgn="base">
              <a:lnSpc>
                <a:spcPct val="90000"/>
              </a:lnSpc>
              <a:spcBef>
                <a:spcPct val="0"/>
              </a:spcBef>
              <a:spcAft>
                <a:spcPct val="0"/>
              </a:spcAft>
              <a:defRPr sz="2000">
                <a:solidFill>
                  <a:srgbClr val="002060"/>
                </a:solidFill>
                <a:latin typeface="Arial Bold" panose="020B0704020202020204" pitchFamily="34" charset="0"/>
                <a:cs typeface="Arial Bold" panose="020B0704020202020204" pitchFamily="34" charset="0"/>
              </a:defRPr>
            </a:lvl6pPr>
            <a:lvl7pPr marL="914400" algn="l" rtl="0" fontAlgn="base">
              <a:lnSpc>
                <a:spcPct val="90000"/>
              </a:lnSpc>
              <a:spcBef>
                <a:spcPct val="0"/>
              </a:spcBef>
              <a:spcAft>
                <a:spcPct val="0"/>
              </a:spcAft>
              <a:defRPr sz="2000">
                <a:solidFill>
                  <a:srgbClr val="002060"/>
                </a:solidFill>
                <a:latin typeface="Arial Bold" panose="020B0704020202020204" pitchFamily="34" charset="0"/>
                <a:cs typeface="Arial Bold" panose="020B0704020202020204" pitchFamily="34" charset="0"/>
              </a:defRPr>
            </a:lvl7pPr>
            <a:lvl8pPr marL="1371600" algn="l" rtl="0" fontAlgn="base">
              <a:lnSpc>
                <a:spcPct val="90000"/>
              </a:lnSpc>
              <a:spcBef>
                <a:spcPct val="0"/>
              </a:spcBef>
              <a:spcAft>
                <a:spcPct val="0"/>
              </a:spcAft>
              <a:defRPr sz="2000">
                <a:solidFill>
                  <a:srgbClr val="002060"/>
                </a:solidFill>
                <a:latin typeface="Arial Bold" panose="020B0704020202020204" pitchFamily="34" charset="0"/>
                <a:cs typeface="Arial Bold" panose="020B0704020202020204" pitchFamily="34" charset="0"/>
              </a:defRPr>
            </a:lvl8pPr>
            <a:lvl9pPr marL="1828800" algn="l" rtl="0" fontAlgn="base">
              <a:lnSpc>
                <a:spcPct val="90000"/>
              </a:lnSpc>
              <a:spcBef>
                <a:spcPct val="0"/>
              </a:spcBef>
              <a:spcAft>
                <a:spcPct val="0"/>
              </a:spcAft>
              <a:defRPr sz="2000">
                <a:solidFill>
                  <a:srgbClr val="002060"/>
                </a:solidFill>
                <a:latin typeface="Arial Bold" panose="020B0704020202020204" pitchFamily="34" charset="0"/>
                <a:cs typeface="Arial Bold" panose="020B0704020202020204" pitchFamily="34" charset="0"/>
              </a:defRPr>
            </a:lvl9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2400" b="1" i="0" u="none" strike="noStrike" kern="1200" normalizeH="0" baseline="0" noProof="0" dirty="0" smtClean="0">
                <a:ln w="0"/>
                <a:solidFill>
                  <a:schemeClr val="tx1"/>
                </a:solidFill>
                <a:effectLst>
                  <a:outerShdw blurRad="38100" dist="19050" dir="2700000" algn="tl" rotWithShape="0">
                    <a:schemeClr val="dk1">
                      <a:alpha val="40000"/>
                    </a:schemeClr>
                  </a:outerShdw>
                </a:effectLst>
                <a:uLnTx/>
                <a:uFillTx/>
                <a:latin typeface="Times New Roman" panose="02020603050405020304" pitchFamily="18" charset="0"/>
                <a:cs typeface="Times New Roman" panose="02020603050405020304" pitchFamily="18" charset="0"/>
              </a:rPr>
              <a:t>DIRECTORY/ REDIRECT MAIL</a:t>
            </a:r>
            <a:endParaRPr kumimoji="0" lang="en-US" sz="2400" b="1" i="0" u="none" strike="noStrike" kern="1200" normalizeH="0" baseline="0" noProof="0" dirty="0">
              <a:ln w="0"/>
              <a:solidFill>
                <a:schemeClr val="tx1"/>
              </a:solidFill>
              <a:effectLst>
                <a:outerShdw blurRad="38100" dist="19050" dir="2700000" algn="tl" rotWithShape="0">
                  <a:schemeClr val="dk1">
                    <a:alpha val="40000"/>
                  </a:schemeClr>
                </a:outerShdw>
              </a:effectLst>
              <a:uLnTx/>
              <a:uFillTx/>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679359123"/>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5058" name="Object 1026"/>
          <p:cNvGraphicFramePr>
            <a:graphicFrameLocks noChangeAspect="1"/>
          </p:cNvGraphicFramePr>
          <p:nvPr/>
        </p:nvGraphicFramePr>
        <p:xfrm>
          <a:off x="876300" y="3276600"/>
          <a:ext cx="7848600" cy="3217863"/>
        </p:xfrm>
        <a:graphic>
          <a:graphicData uri="http://schemas.openxmlformats.org/presentationml/2006/ole">
            <mc:AlternateContent xmlns:mc="http://schemas.openxmlformats.org/markup-compatibility/2006">
              <mc:Choice xmlns:v="urn:schemas-microsoft-com:vml" Requires="v">
                <p:oleObj spid="_x0000_s1027" name="Worksheet" r:id="rId3" imgW="4695825" imgH="1962150" progId="Excel.Sheet.8">
                  <p:embed/>
                </p:oleObj>
              </mc:Choice>
              <mc:Fallback>
                <p:oleObj name="Worksheet" r:id="rId3" imgW="4695825" imgH="1962150" progId="Excel.Sheet.8">
                  <p:embed/>
                  <p:pic>
                    <p:nvPicPr>
                      <p:cNvPr id="45058" name="Object 102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76300" y="3276600"/>
                        <a:ext cx="7848600" cy="3217863"/>
                      </a:xfrm>
                      <a:prstGeom prst="rect">
                        <a:avLst/>
                      </a:prstGeom>
                      <a:solidFill>
                        <a:srgbClr val="FFFFFF"/>
                      </a:solidFill>
                      <a:ln w="3810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45060" name="Text Box 1028"/>
          <p:cNvSpPr txBox="1">
            <a:spLocks noChangeArrowheads="1"/>
          </p:cNvSpPr>
          <p:nvPr/>
        </p:nvSpPr>
        <p:spPr bwMode="auto">
          <a:xfrm>
            <a:off x="1143000" y="2438400"/>
            <a:ext cx="7010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200" b="1">
                <a:solidFill>
                  <a:srgbClr val="414EF3"/>
                </a:solidFill>
                <a:latin typeface="Arial" panose="020B0604020202020204" pitchFamily="34" charset="0"/>
              </a:defRPr>
            </a:lvl1pPr>
            <a:lvl2pPr marL="742950" indent="-285750">
              <a:defRPr sz="2200" b="1">
                <a:solidFill>
                  <a:srgbClr val="414EF3"/>
                </a:solidFill>
                <a:latin typeface="Arial" panose="020B0604020202020204" pitchFamily="34" charset="0"/>
              </a:defRPr>
            </a:lvl2pPr>
            <a:lvl3pPr marL="1143000" indent="-228600">
              <a:defRPr sz="2200" b="1">
                <a:solidFill>
                  <a:srgbClr val="414EF3"/>
                </a:solidFill>
                <a:latin typeface="Arial" panose="020B0604020202020204" pitchFamily="34" charset="0"/>
              </a:defRPr>
            </a:lvl3pPr>
            <a:lvl4pPr marL="1600200" indent="-228600">
              <a:defRPr sz="2200" b="1">
                <a:solidFill>
                  <a:srgbClr val="414EF3"/>
                </a:solidFill>
                <a:latin typeface="Arial" panose="020B0604020202020204" pitchFamily="34" charset="0"/>
              </a:defRPr>
            </a:lvl4pPr>
            <a:lvl5pPr marL="2057400" indent="-228600">
              <a:defRPr sz="2200" b="1">
                <a:solidFill>
                  <a:srgbClr val="414EF3"/>
                </a:solidFill>
                <a:latin typeface="Arial" panose="020B0604020202020204" pitchFamily="34" charset="0"/>
              </a:defRPr>
            </a:lvl5pPr>
            <a:lvl6pPr marL="2514600" indent="-228600" eaLnBrk="0" fontAlgn="base" hangingPunct="0">
              <a:spcBef>
                <a:spcPct val="0"/>
              </a:spcBef>
              <a:spcAft>
                <a:spcPct val="0"/>
              </a:spcAft>
              <a:defRPr sz="2200" b="1">
                <a:solidFill>
                  <a:srgbClr val="414EF3"/>
                </a:solidFill>
                <a:latin typeface="Arial" panose="020B0604020202020204" pitchFamily="34" charset="0"/>
              </a:defRPr>
            </a:lvl6pPr>
            <a:lvl7pPr marL="2971800" indent="-228600" eaLnBrk="0" fontAlgn="base" hangingPunct="0">
              <a:spcBef>
                <a:spcPct val="0"/>
              </a:spcBef>
              <a:spcAft>
                <a:spcPct val="0"/>
              </a:spcAft>
              <a:defRPr sz="2200" b="1">
                <a:solidFill>
                  <a:srgbClr val="414EF3"/>
                </a:solidFill>
                <a:latin typeface="Arial" panose="020B0604020202020204" pitchFamily="34" charset="0"/>
              </a:defRPr>
            </a:lvl7pPr>
            <a:lvl8pPr marL="3429000" indent="-228600" eaLnBrk="0" fontAlgn="base" hangingPunct="0">
              <a:spcBef>
                <a:spcPct val="0"/>
              </a:spcBef>
              <a:spcAft>
                <a:spcPct val="0"/>
              </a:spcAft>
              <a:defRPr sz="2200" b="1">
                <a:solidFill>
                  <a:srgbClr val="414EF3"/>
                </a:solidFill>
                <a:latin typeface="Arial" panose="020B0604020202020204" pitchFamily="34" charset="0"/>
              </a:defRPr>
            </a:lvl8pPr>
            <a:lvl9pPr marL="3886200" indent="-228600" eaLnBrk="0" fontAlgn="base" hangingPunct="0">
              <a:spcBef>
                <a:spcPct val="0"/>
              </a:spcBef>
              <a:spcAft>
                <a:spcPct val="0"/>
              </a:spcAft>
              <a:defRPr sz="2200" b="1">
                <a:solidFill>
                  <a:srgbClr val="414EF3"/>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defRPr/>
            </a:pPr>
            <a:endParaRPr kumimoji="0" lang="en-US" altLang="en-US" sz="24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45061" name="Text Box 1029"/>
          <p:cNvSpPr txBox="1">
            <a:spLocks noChangeArrowheads="1"/>
          </p:cNvSpPr>
          <p:nvPr/>
        </p:nvSpPr>
        <p:spPr bwMode="auto">
          <a:xfrm>
            <a:off x="1143000" y="2514600"/>
            <a:ext cx="7620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200" b="1">
                <a:solidFill>
                  <a:srgbClr val="414EF3"/>
                </a:solidFill>
                <a:latin typeface="Arial" panose="020B0604020202020204" pitchFamily="34" charset="0"/>
              </a:defRPr>
            </a:lvl1pPr>
            <a:lvl2pPr marL="742950" indent="-285750">
              <a:defRPr sz="2200" b="1">
                <a:solidFill>
                  <a:srgbClr val="414EF3"/>
                </a:solidFill>
                <a:latin typeface="Arial" panose="020B0604020202020204" pitchFamily="34" charset="0"/>
              </a:defRPr>
            </a:lvl2pPr>
            <a:lvl3pPr marL="1143000" indent="-228600">
              <a:defRPr sz="2200" b="1">
                <a:solidFill>
                  <a:srgbClr val="414EF3"/>
                </a:solidFill>
                <a:latin typeface="Arial" panose="020B0604020202020204" pitchFamily="34" charset="0"/>
              </a:defRPr>
            </a:lvl3pPr>
            <a:lvl4pPr marL="1600200" indent="-228600">
              <a:defRPr sz="2200" b="1">
                <a:solidFill>
                  <a:srgbClr val="414EF3"/>
                </a:solidFill>
                <a:latin typeface="Arial" panose="020B0604020202020204" pitchFamily="34" charset="0"/>
              </a:defRPr>
            </a:lvl4pPr>
            <a:lvl5pPr marL="2057400" indent="-228600">
              <a:defRPr sz="2200" b="1">
                <a:solidFill>
                  <a:srgbClr val="414EF3"/>
                </a:solidFill>
                <a:latin typeface="Arial" panose="020B0604020202020204" pitchFamily="34" charset="0"/>
              </a:defRPr>
            </a:lvl5pPr>
            <a:lvl6pPr marL="2514600" indent="-228600" eaLnBrk="0" fontAlgn="base" hangingPunct="0">
              <a:spcBef>
                <a:spcPct val="0"/>
              </a:spcBef>
              <a:spcAft>
                <a:spcPct val="0"/>
              </a:spcAft>
              <a:defRPr sz="2200" b="1">
                <a:solidFill>
                  <a:srgbClr val="414EF3"/>
                </a:solidFill>
                <a:latin typeface="Arial" panose="020B0604020202020204" pitchFamily="34" charset="0"/>
              </a:defRPr>
            </a:lvl6pPr>
            <a:lvl7pPr marL="2971800" indent="-228600" eaLnBrk="0" fontAlgn="base" hangingPunct="0">
              <a:spcBef>
                <a:spcPct val="0"/>
              </a:spcBef>
              <a:spcAft>
                <a:spcPct val="0"/>
              </a:spcAft>
              <a:defRPr sz="2200" b="1">
                <a:solidFill>
                  <a:srgbClr val="414EF3"/>
                </a:solidFill>
                <a:latin typeface="Arial" panose="020B0604020202020204" pitchFamily="34" charset="0"/>
              </a:defRPr>
            </a:lvl7pPr>
            <a:lvl8pPr marL="3429000" indent="-228600" eaLnBrk="0" fontAlgn="base" hangingPunct="0">
              <a:spcBef>
                <a:spcPct val="0"/>
              </a:spcBef>
              <a:spcAft>
                <a:spcPct val="0"/>
              </a:spcAft>
              <a:defRPr sz="2200" b="1">
                <a:solidFill>
                  <a:srgbClr val="414EF3"/>
                </a:solidFill>
                <a:latin typeface="Arial" panose="020B0604020202020204" pitchFamily="34" charset="0"/>
              </a:defRPr>
            </a:lvl8pPr>
            <a:lvl9pPr marL="3886200" indent="-228600" eaLnBrk="0" fontAlgn="base" hangingPunct="0">
              <a:spcBef>
                <a:spcPct val="0"/>
              </a:spcBef>
              <a:spcAft>
                <a:spcPct val="0"/>
              </a:spcAft>
              <a:defRPr sz="2200" b="1">
                <a:solidFill>
                  <a:srgbClr val="414EF3"/>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defRPr/>
            </a:pPr>
            <a:endParaRPr kumimoji="0" lang="en-US" altLang="en-US" sz="24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45062" name="Text Box 1030"/>
          <p:cNvSpPr txBox="1">
            <a:spLocks noChangeArrowheads="1"/>
          </p:cNvSpPr>
          <p:nvPr/>
        </p:nvSpPr>
        <p:spPr bwMode="auto">
          <a:xfrm>
            <a:off x="990600" y="2514600"/>
            <a:ext cx="7772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200" b="1">
                <a:solidFill>
                  <a:srgbClr val="414EF3"/>
                </a:solidFill>
                <a:latin typeface="Arial" panose="020B0604020202020204" pitchFamily="34" charset="0"/>
              </a:defRPr>
            </a:lvl1pPr>
            <a:lvl2pPr marL="742950" indent="-285750">
              <a:defRPr sz="2200" b="1">
                <a:solidFill>
                  <a:srgbClr val="414EF3"/>
                </a:solidFill>
                <a:latin typeface="Arial" panose="020B0604020202020204" pitchFamily="34" charset="0"/>
              </a:defRPr>
            </a:lvl2pPr>
            <a:lvl3pPr marL="1143000" indent="-228600">
              <a:defRPr sz="2200" b="1">
                <a:solidFill>
                  <a:srgbClr val="414EF3"/>
                </a:solidFill>
                <a:latin typeface="Arial" panose="020B0604020202020204" pitchFamily="34" charset="0"/>
              </a:defRPr>
            </a:lvl3pPr>
            <a:lvl4pPr marL="1600200" indent="-228600">
              <a:defRPr sz="2200" b="1">
                <a:solidFill>
                  <a:srgbClr val="414EF3"/>
                </a:solidFill>
                <a:latin typeface="Arial" panose="020B0604020202020204" pitchFamily="34" charset="0"/>
              </a:defRPr>
            </a:lvl4pPr>
            <a:lvl5pPr marL="2057400" indent="-228600">
              <a:defRPr sz="2200" b="1">
                <a:solidFill>
                  <a:srgbClr val="414EF3"/>
                </a:solidFill>
                <a:latin typeface="Arial" panose="020B0604020202020204" pitchFamily="34" charset="0"/>
              </a:defRPr>
            </a:lvl5pPr>
            <a:lvl6pPr marL="2514600" indent="-228600" eaLnBrk="0" fontAlgn="base" hangingPunct="0">
              <a:spcBef>
                <a:spcPct val="0"/>
              </a:spcBef>
              <a:spcAft>
                <a:spcPct val="0"/>
              </a:spcAft>
              <a:defRPr sz="2200" b="1">
                <a:solidFill>
                  <a:srgbClr val="414EF3"/>
                </a:solidFill>
                <a:latin typeface="Arial" panose="020B0604020202020204" pitchFamily="34" charset="0"/>
              </a:defRPr>
            </a:lvl6pPr>
            <a:lvl7pPr marL="2971800" indent="-228600" eaLnBrk="0" fontAlgn="base" hangingPunct="0">
              <a:spcBef>
                <a:spcPct val="0"/>
              </a:spcBef>
              <a:spcAft>
                <a:spcPct val="0"/>
              </a:spcAft>
              <a:defRPr sz="2200" b="1">
                <a:solidFill>
                  <a:srgbClr val="414EF3"/>
                </a:solidFill>
                <a:latin typeface="Arial" panose="020B0604020202020204" pitchFamily="34" charset="0"/>
              </a:defRPr>
            </a:lvl7pPr>
            <a:lvl8pPr marL="3429000" indent="-228600" eaLnBrk="0" fontAlgn="base" hangingPunct="0">
              <a:spcBef>
                <a:spcPct val="0"/>
              </a:spcBef>
              <a:spcAft>
                <a:spcPct val="0"/>
              </a:spcAft>
              <a:defRPr sz="2200" b="1">
                <a:solidFill>
                  <a:srgbClr val="414EF3"/>
                </a:solidFill>
                <a:latin typeface="Arial" panose="020B0604020202020204" pitchFamily="34" charset="0"/>
              </a:defRPr>
            </a:lvl8pPr>
            <a:lvl9pPr marL="3886200" indent="-228600" eaLnBrk="0" fontAlgn="base" hangingPunct="0">
              <a:spcBef>
                <a:spcPct val="0"/>
              </a:spcBef>
              <a:spcAft>
                <a:spcPct val="0"/>
              </a:spcAft>
              <a:defRPr sz="2200" b="1">
                <a:solidFill>
                  <a:srgbClr val="414EF3"/>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defRPr/>
            </a:pPr>
            <a:endParaRPr kumimoji="0" lang="en-US" altLang="en-US" sz="24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45063" name="AutoShape 1031"/>
          <p:cNvSpPr>
            <a:spLocks noChangeArrowheads="1"/>
          </p:cNvSpPr>
          <p:nvPr/>
        </p:nvSpPr>
        <p:spPr bwMode="auto">
          <a:xfrm>
            <a:off x="5845175" y="3863975"/>
            <a:ext cx="2628900" cy="835025"/>
          </a:xfrm>
          <a:prstGeom prst="wedgeRectCallout">
            <a:avLst>
              <a:gd name="adj1" fmla="val -29322"/>
              <a:gd name="adj2" fmla="val 134355"/>
            </a:avLst>
          </a:prstGeom>
          <a:solidFill>
            <a:srgbClr val="FFFFFF">
              <a:alpha val="50195"/>
            </a:srgbClr>
          </a:solidFill>
          <a:ln w="28575">
            <a:solidFill>
              <a:srgbClr val="FF0000"/>
            </a:solidFill>
            <a:miter lim="800000"/>
            <a:headEnd/>
            <a:tailEnd/>
          </a:ln>
        </p:spPr>
        <p:txBody>
          <a:bodyPr/>
          <a:lstStyle>
            <a:lvl1pPr>
              <a:defRPr sz="2200" b="1">
                <a:solidFill>
                  <a:srgbClr val="414EF3"/>
                </a:solidFill>
                <a:latin typeface="Arial" panose="020B0604020202020204" pitchFamily="34" charset="0"/>
              </a:defRPr>
            </a:lvl1pPr>
            <a:lvl2pPr marL="742950" indent="-285750">
              <a:defRPr sz="2200" b="1">
                <a:solidFill>
                  <a:srgbClr val="414EF3"/>
                </a:solidFill>
                <a:latin typeface="Arial" panose="020B0604020202020204" pitchFamily="34" charset="0"/>
              </a:defRPr>
            </a:lvl2pPr>
            <a:lvl3pPr marL="1143000" indent="-228600">
              <a:defRPr sz="2200" b="1">
                <a:solidFill>
                  <a:srgbClr val="414EF3"/>
                </a:solidFill>
                <a:latin typeface="Arial" panose="020B0604020202020204" pitchFamily="34" charset="0"/>
              </a:defRPr>
            </a:lvl3pPr>
            <a:lvl4pPr marL="1600200" indent="-228600">
              <a:defRPr sz="2200" b="1">
                <a:solidFill>
                  <a:srgbClr val="414EF3"/>
                </a:solidFill>
                <a:latin typeface="Arial" panose="020B0604020202020204" pitchFamily="34" charset="0"/>
              </a:defRPr>
            </a:lvl4pPr>
            <a:lvl5pPr marL="2057400" indent="-228600">
              <a:defRPr sz="2200" b="1">
                <a:solidFill>
                  <a:srgbClr val="414EF3"/>
                </a:solidFill>
                <a:latin typeface="Arial" panose="020B0604020202020204" pitchFamily="34" charset="0"/>
              </a:defRPr>
            </a:lvl5pPr>
            <a:lvl6pPr marL="2514600" indent="-228600" eaLnBrk="0" fontAlgn="base" hangingPunct="0">
              <a:spcBef>
                <a:spcPct val="0"/>
              </a:spcBef>
              <a:spcAft>
                <a:spcPct val="0"/>
              </a:spcAft>
              <a:defRPr sz="2200" b="1">
                <a:solidFill>
                  <a:srgbClr val="414EF3"/>
                </a:solidFill>
                <a:latin typeface="Arial" panose="020B0604020202020204" pitchFamily="34" charset="0"/>
              </a:defRPr>
            </a:lvl6pPr>
            <a:lvl7pPr marL="2971800" indent="-228600" eaLnBrk="0" fontAlgn="base" hangingPunct="0">
              <a:spcBef>
                <a:spcPct val="0"/>
              </a:spcBef>
              <a:spcAft>
                <a:spcPct val="0"/>
              </a:spcAft>
              <a:defRPr sz="2200" b="1">
                <a:solidFill>
                  <a:srgbClr val="414EF3"/>
                </a:solidFill>
                <a:latin typeface="Arial" panose="020B0604020202020204" pitchFamily="34" charset="0"/>
              </a:defRPr>
            </a:lvl7pPr>
            <a:lvl8pPr marL="3429000" indent="-228600" eaLnBrk="0" fontAlgn="base" hangingPunct="0">
              <a:spcBef>
                <a:spcPct val="0"/>
              </a:spcBef>
              <a:spcAft>
                <a:spcPct val="0"/>
              </a:spcAft>
              <a:defRPr sz="2200" b="1">
                <a:solidFill>
                  <a:srgbClr val="414EF3"/>
                </a:solidFill>
                <a:latin typeface="Arial" panose="020B0604020202020204" pitchFamily="34" charset="0"/>
              </a:defRPr>
            </a:lvl8pPr>
            <a:lvl9pPr marL="3886200" indent="-228600" eaLnBrk="0" fontAlgn="base" hangingPunct="0">
              <a:spcBef>
                <a:spcPct val="0"/>
              </a:spcBef>
              <a:spcAft>
                <a:spcPct val="0"/>
              </a:spcAft>
              <a:defRPr sz="2200" b="1">
                <a:solidFill>
                  <a:srgbClr val="414EF3"/>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2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Customer </a:t>
            </a:r>
            <a:r>
              <a:rPr kumimoji="0" lang="en-US" altLang="en-US" sz="1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MUST line through address (single line from top left to bottom right of address) and mark out barcodes completely.  </a:t>
            </a:r>
          </a:p>
        </p:txBody>
      </p:sp>
      <p:sp>
        <p:nvSpPr>
          <p:cNvPr id="45065" name="Rectangle 1036"/>
          <p:cNvSpPr>
            <a:spLocks noChangeArrowheads="1"/>
          </p:cNvSpPr>
          <p:nvPr/>
        </p:nvSpPr>
        <p:spPr bwMode="auto">
          <a:xfrm>
            <a:off x="0" y="6019800"/>
            <a:ext cx="91440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200" b="1">
                <a:solidFill>
                  <a:srgbClr val="414EF3"/>
                </a:solidFill>
                <a:latin typeface="Arial" panose="020B0604020202020204" pitchFamily="34" charset="0"/>
              </a:defRPr>
            </a:lvl1pPr>
            <a:lvl2pPr marL="742950" indent="-285750">
              <a:defRPr sz="2200" b="1">
                <a:solidFill>
                  <a:srgbClr val="414EF3"/>
                </a:solidFill>
                <a:latin typeface="Arial" panose="020B0604020202020204" pitchFamily="34" charset="0"/>
              </a:defRPr>
            </a:lvl2pPr>
            <a:lvl3pPr marL="1143000" indent="-228600">
              <a:defRPr sz="2200" b="1">
                <a:solidFill>
                  <a:srgbClr val="414EF3"/>
                </a:solidFill>
                <a:latin typeface="Arial" panose="020B0604020202020204" pitchFamily="34" charset="0"/>
              </a:defRPr>
            </a:lvl3pPr>
            <a:lvl4pPr marL="1600200" indent="-228600">
              <a:defRPr sz="2200" b="1">
                <a:solidFill>
                  <a:srgbClr val="414EF3"/>
                </a:solidFill>
                <a:latin typeface="Arial" panose="020B0604020202020204" pitchFamily="34" charset="0"/>
              </a:defRPr>
            </a:lvl4pPr>
            <a:lvl5pPr marL="2057400" indent="-228600">
              <a:defRPr sz="2200" b="1">
                <a:solidFill>
                  <a:srgbClr val="414EF3"/>
                </a:solidFill>
                <a:latin typeface="Arial" panose="020B0604020202020204" pitchFamily="34" charset="0"/>
              </a:defRPr>
            </a:lvl5pPr>
            <a:lvl6pPr marL="2514600" indent="-228600" eaLnBrk="0" fontAlgn="base" hangingPunct="0">
              <a:spcBef>
                <a:spcPct val="0"/>
              </a:spcBef>
              <a:spcAft>
                <a:spcPct val="0"/>
              </a:spcAft>
              <a:defRPr sz="2200" b="1">
                <a:solidFill>
                  <a:srgbClr val="414EF3"/>
                </a:solidFill>
                <a:latin typeface="Arial" panose="020B0604020202020204" pitchFamily="34" charset="0"/>
              </a:defRPr>
            </a:lvl6pPr>
            <a:lvl7pPr marL="2971800" indent="-228600" eaLnBrk="0" fontAlgn="base" hangingPunct="0">
              <a:spcBef>
                <a:spcPct val="0"/>
              </a:spcBef>
              <a:spcAft>
                <a:spcPct val="0"/>
              </a:spcAft>
              <a:defRPr sz="2200" b="1">
                <a:solidFill>
                  <a:srgbClr val="414EF3"/>
                </a:solidFill>
                <a:latin typeface="Arial" panose="020B0604020202020204" pitchFamily="34" charset="0"/>
              </a:defRPr>
            </a:lvl7pPr>
            <a:lvl8pPr marL="3429000" indent="-228600" eaLnBrk="0" fontAlgn="base" hangingPunct="0">
              <a:spcBef>
                <a:spcPct val="0"/>
              </a:spcBef>
              <a:spcAft>
                <a:spcPct val="0"/>
              </a:spcAft>
              <a:defRPr sz="2200" b="1">
                <a:solidFill>
                  <a:srgbClr val="414EF3"/>
                </a:solidFill>
                <a:latin typeface="Arial" panose="020B0604020202020204" pitchFamily="34" charset="0"/>
              </a:defRPr>
            </a:lvl8pPr>
            <a:lvl9pPr marL="3886200" indent="-228600" eaLnBrk="0" fontAlgn="base" hangingPunct="0">
              <a:spcBef>
                <a:spcPct val="0"/>
              </a:spcBef>
              <a:spcAft>
                <a:spcPct val="0"/>
              </a:spcAft>
              <a:defRPr sz="2200" b="1">
                <a:solidFill>
                  <a:srgbClr val="414EF3"/>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altLang="en-US" sz="12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IIIIIiiIIIIIIIiiiiiiIIIIIiiiiIIIIiIII</a:t>
            </a:r>
            <a:endParaRPr kumimoji="0" lang="en-US" altLang="en-US" sz="1200" b="0" i="0" u="none" strike="noStrike" kern="1200" cap="none" spc="0" normalizeH="0" baseline="0" noProof="0">
              <a:ln>
                <a:noFill/>
              </a:ln>
              <a:solidFill>
                <a:prstClr val="black"/>
              </a:solidFill>
              <a:effectLst/>
              <a:uLnTx/>
              <a:uFillTx/>
              <a:latin typeface="Arial" panose="020B0604020202020204" pitchFamily="34" charset="0"/>
              <a:ea typeface="+mn-ea"/>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prstClr val="black"/>
              </a:solidFill>
              <a:effectLst/>
              <a:uLnTx/>
              <a:uFillTx/>
              <a:latin typeface="Times New Roman" panose="02020603050405020304" pitchFamily="18" charset="0"/>
              <a:ea typeface="+mn-ea"/>
              <a:cs typeface="+mn-cs"/>
            </a:endParaRPr>
          </a:p>
        </p:txBody>
      </p:sp>
      <p:sp>
        <p:nvSpPr>
          <p:cNvPr id="45066" name="Rectangle 1041"/>
          <p:cNvSpPr>
            <a:spLocks noChangeArrowheads="1"/>
          </p:cNvSpPr>
          <p:nvPr/>
        </p:nvSpPr>
        <p:spPr bwMode="auto">
          <a:xfrm>
            <a:off x="3379788" y="2949575"/>
            <a:ext cx="24003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200" b="1">
                <a:solidFill>
                  <a:srgbClr val="414EF3"/>
                </a:solidFill>
                <a:latin typeface="Arial" panose="020B0604020202020204" pitchFamily="34" charset="0"/>
              </a:defRPr>
            </a:lvl1pPr>
            <a:lvl2pPr marL="742950" indent="-285750">
              <a:defRPr sz="2200" b="1">
                <a:solidFill>
                  <a:srgbClr val="414EF3"/>
                </a:solidFill>
                <a:latin typeface="Arial" panose="020B0604020202020204" pitchFamily="34" charset="0"/>
              </a:defRPr>
            </a:lvl2pPr>
            <a:lvl3pPr marL="1143000" indent="-228600">
              <a:defRPr sz="2200" b="1">
                <a:solidFill>
                  <a:srgbClr val="414EF3"/>
                </a:solidFill>
                <a:latin typeface="Arial" panose="020B0604020202020204" pitchFamily="34" charset="0"/>
              </a:defRPr>
            </a:lvl3pPr>
            <a:lvl4pPr marL="1600200" indent="-228600">
              <a:defRPr sz="2200" b="1">
                <a:solidFill>
                  <a:srgbClr val="414EF3"/>
                </a:solidFill>
                <a:latin typeface="Arial" panose="020B0604020202020204" pitchFamily="34" charset="0"/>
              </a:defRPr>
            </a:lvl4pPr>
            <a:lvl5pPr marL="2057400" indent="-228600">
              <a:defRPr sz="2200" b="1">
                <a:solidFill>
                  <a:srgbClr val="414EF3"/>
                </a:solidFill>
                <a:latin typeface="Arial" panose="020B0604020202020204" pitchFamily="34" charset="0"/>
              </a:defRPr>
            </a:lvl5pPr>
            <a:lvl6pPr marL="2514600" indent="-228600" eaLnBrk="0" fontAlgn="base" hangingPunct="0">
              <a:spcBef>
                <a:spcPct val="0"/>
              </a:spcBef>
              <a:spcAft>
                <a:spcPct val="0"/>
              </a:spcAft>
              <a:defRPr sz="2200" b="1">
                <a:solidFill>
                  <a:srgbClr val="414EF3"/>
                </a:solidFill>
                <a:latin typeface="Arial" panose="020B0604020202020204" pitchFamily="34" charset="0"/>
              </a:defRPr>
            </a:lvl6pPr>
            <a:lvl7pPr marL="2971800" indent="-228600" eaLnBrk="0" fontAlgn="base" hangingPunct="0">
              <a:spcBef>
                <a:spcPct val="0"/>
              </a:spcBef>
              <a:spcAft>
                <a:spcPct val="0"/>
              </a:spcAft>
              <a:defRPr sz="2200" b="1">
                <a:solidFill>
                  <a:srgbClr val="414EF3"/>
                </a:solidFill>
                <a:latin typeface="Arial" panose="020B0604020202020204" pitchFamily="34" charset="0"/>
              </a:defRPr>
            </a:lvl7pPr>
            <a:lvl8pPr marL="3429000" indent="-228600" eaLnBrk="0" fontAlgn="base" hangingPunct="0">
              <a:spcBef>
                <a:spcPct val="0"/>
              </a:spcBef>
              <a:spcAft>
                <a:spcPct val="0"/>
              </a:spcAft>
              <a:defRPr sz="2200" b="1">
                <a:solidFill>
                  <a:srgbClr val="414EF3"/>
                </a:solidFill>
                <a:latin typeface="Arial" panose="020B0604020202020204" pitchFamily="34" charset="0"/>
              </a:defRPr>
            </a:lvl8pPr>
            <a:lvl9pPr marL="3886200" indent="-228600" eaLnBrk="0" fontAlgn="base" hangingPunct="0">
              <a:spcBef>
                <a:spcPct val="0"/>
              </a:spcBef>
              <a:spcAft>
                <a:spcPct val="0"/>
              </a:spcAft>
              <a:defRPr sz="2200" b="1">
                <a:solidFill>
                  <a:srgbClr val="414EF3"/>
                </a:solidFill>
                <a:latin typeface="Arial" panose="020B0604020202020204" pitchFamily="34" charset="0"/>
              </a:defRPr>
            </a:lvl9pPr>
          </a:lstStyle>
          <a:p>
            <a:pPr marL="0" marR="0" lvl="0" indent="0" algn="l" defTabSz="914400" rtl="0" eaLnBrk="1" fontAlgn="base" latinLnBrk="0" hangingPunct="1">
              <a:lnSpc>
                <a:spcPct val="90000"/>
              </a:lnSpc>
              <a:spcBef>
                <a:spcPct val="20000"/>
              </a:spcBef>
              <a:spcAft>
                <a:spcPct val="50000"/>
              </a:spcAft>
              <a:buClrTx/>
              <a:buSzTx/>
              <a:buFontTx/>
              <a:buChar char="•"/>
              <a:tabLst/>
              <a:defRPr/>
            </a:pPr>
            <a:endParaRPr kumimoji="0" lang="en-US" altLang="en-US" sz="2200" b="1" i="0" u="none" strike="noStrike" kern="1200" cap="none" spc="0" normalizeH="0" baseline="0" noProof="0">
              <a:ln>
                <a:noFill/>
              </a:ln>
              <a:solidFill>
                <a:srgbClr val="414EF3"/>
              </a:solidFill>
              <a:effectLst/>
              <a:uLnTx/>
              <a:uFillTx/>
              <a:latin typeface="Arial" panose="020B0604020202020204" pitchFamily="34" charset="0"/>
              <a:ea typeface="+mn-ea"/>
              <a:cs typeface="+mn-cs"/>
            </a:endParaRPr>
          </a:p>
        </p:txBody>
      </p:sp>
      <p:sp>
        <p:nvSpPr>
          <p:cNvPr id="45067" name="Text Box 1043"/>
          <p:cNvSpPr txBox="1">
            <a:spLocks noChangeArrowheads="1"/>
          </p:cNvSpPr>
          <p:nvPr/>
        </p:nvSpPr>
        <p:spPr bwMode="auto">
          <a:xfrm>
            <a:off x="2960688" y="1692909"/>
            <a:ext cx="2895600" cy="3416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200" b="1">
                <a:solidFill>
                  <a:srgbClr val="414EF3"/>
                </a:solidFill>
                <a:latin typeface="Arial" panose="020B0604020202020204" pitchFamily="34" charset="0"/>
              </a:defRPr>
            </a:lvl1pPr>
            <a:lvl2pPr marL="742950" indent="-285750">
              <a:defRPr sz="2200" b="1">
                <a:solidFill>
                  <a:srgbClr val="414EF3"/>
                </a:solidFill>
                <a:latin typeface="Arial" panose="020B0604020202020204" pitchFamily="34" charset="0"/>
              </a:defRPr>
            </a:lvl2pPr>
            <a:lvl3pPr marL="1143000" indent="-228600">
              <a:defRPr sz="2200" b="1">
                <a:solidFill>
                  <a:srgbClr val="414EF3"/>
                </a:solidFill>
                <a:latin typeface="Arial" panose="020B0604020202020204" pitchFamily="34" charset="0"/>
              </a:defRPr>
            </a:lvl3pPr>
            <a:lvl4pPr marL="1600200" indent="-228600">
              <a:defRPr sz="2200" b="1">
                <a:solidFill>
                  <a:srgbClr val="414EF3"/>
                </a:solidFill>
                <a:latin typeface="Arial" panose="020B0604020202020204" pitchFamily="34" charset="0"/>
              </a:defRPr>
            </a:lvl4pPr>
            <a:lvl5pPr marL="2057400" indent="-228600">
              <a:defRPr sz="2200" b="1">
                <a:solidFill>
                  <a:srgbClr val="414EF3"/>
                </a:solidFill>
                <a:latin typeface="Arial" panose="020B0604020202020204" pitchFamily="34" charset="0"/>
              </a:defRPr>
            </a:lvl5pPr>
            <a:lvl6pPr marL="2514600" indent="-228600" eaLnBrk="0" fontAlgn="base" hangingPunct="0">
              <a:spcBef>
                <a:spcPct val="0"/>
              </a:spcBef>
              <a:spcAft>
                <a:spcPct val="0"/>
              </a:spcAft>
              <a:defRPr sz="2200" b="1">
                <a:solidFill>
                  <a:srgbClr val="414EF3"/>
                </a:solidFill>
                <a:latin typeface="Arial" panose="020B0604020202020204" pitchFamily="34" charset="0"/>
              </a:defRPr>
            </a:lvl6pPr>
            <a:lvl7pPr marL="2971800" indent="-228600" eaLnBrk="0" fontAlgn="base" hangingPunct="0">
              <a:spcBef>
                <a:spcPct val="0"/>
              </a:spcBef>
              <a:spcAft>
                <a:spcPct val="0"/>
              </a:spcAft>
              <a:defRPr sz="2200" b="1">
                <a:solidFill>
                  <a:srgbClr val="414EF3"/>
                </a:solidFill>
                <a:latin typeface="Arial" panose="020B0604020202020204" pitchFamily="34" charset="0"/>
              </a:defRPr>
            </a:lvl7pPr>
            <a:lvl8pPr marL="3429000" indent="-228600" eaLnBrk="0" fontAlgn="base" hangingPunct="0">
              <a:spcBef>
                <a:spcPct val="0"/>
              </a:spcBef>
              <a:spcAft>
                <a:spcPct val="0"/>
              </a:spcAft>
              <a:defRPr sz="2200" b="1">
                <a:solidFill>
                  <a:srgbClr val="414EF3"/>
                </a:solidFill>
                <a:latin typeface="Arial" panose="020B0604020202020204" pitchFamily="34" charset="0"/>
              </a:defRPr>
            </a:lvl8pPr>
            <a:lvl9pPr marL="3886200" indent="-228600" eaLnBrk="0" fontAlgn="base" hangingPunct="0">
              <a:spcBef>
                <a:spcPct val="0"/>
              </a:spcBef>
              <a:spcAft>
                <a:spcPct val="0"/>
              </a:spcAft>
              <a:defRPr sz="2200" b="1">
                <a:solidFill>
                  <a:srgbClr val="414EF3"/>
                </a:solidFill>
                <a:latin typeface="Arial" panose="020B0604020202020204" pitchFamily="34" charset="0"/>
              </a:defRPr>
            </a:lvl9pPr>
          </a:lstStyle>
          <a:p>
            <a:pPr marL="0" marR="0" lvl="0" indent="0" algn="ctr" defTabSz="914400" rtl="0" eaLnBrk="1" fontAlgn="base" latinLnBrk="0" hangingPunct="1">
              <a:lnSpc>
                <a:spcPct val="90000"/>
              </a:lnSpc>
              <a:spcBef>
                <a:spcPct val="50000"/>
              </a:spcBef>
              <a:spcAft>
                <a:spcPct val="50000"/>
              </a:spcAft>
              <a:buClrTx/>
              <a:buSzTx/>
              <a:buFontTx/>
              <a:buNone/>
              <a:tabLst/>
              <a:defRPr/>
            </a:pPr>
            <a:r>
              <a:rPr kumimoji="0" lang="en-US" altLang="en-US" sz="1800" b="1" i="0" u="sng"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FRONT OF MAIL</a:t>
            </a:r>
          </a:p>
        </p:txBody>
      </p:sp>
      <p:cxnSp>
        <p:nvCxnSpPr>
          <p:cNvPr id="3" name="Straight Connector 2"/>
          <p:cNvCxnSpPr/>
          <p:nvPr/>
        </p:nvCxnSpPr>
        <p:spPr>
          <a:xfrm>
            <a:off x="4038600" y="5197475"/>
            <a:ext cx="3276600" cy="365125"/>
          </a:xfrm>
          <a:prstGeom prst="line">
            <a:avLst/>
          </a:prstGeom>
          <a:ln w="53975"/>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6072188" y="6162675"/>
            <a:ext cx="1524000" cy="9525"/>
          </a:xfrm>
          <a:prstGeom prst="line">
            <a:avLst/>
          </a:prstGeom>
          <a:ln w="50800"/>
        </p:spPr>
        <p:style>
          <a:lnRef idx="1">
            <a:schemeClr val="accent1"/>
          </a:lnRef>
          <a:fillRef idx="0">
            <a:schemeClr val="accent1"/>
          </a:fillRef>
          <a:effectRef idx="0">
            <a:schemeClr val="accent1"/>
          </a:effectRef>
          <a:fontRef idx="minor">
            <a:schemeClr val="tx1"/>
          </a:fontRef>
        </p:style>
      </p:cxnSp>
      <p:sp>
        <p:nvSpPr>
          <p:cNvPr id="2" name="Oval 1"/>
          <p:cNvSpPr/>
          <p:nvPr/>
        </p:nvSpPr>
        <p:spPr>
          <a:xfrm>
            <a:off x="1905000" y="5029200"/>
            <a:ext cx="1676400" cy="91440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45071" name="TextBox 3"/>
          <p:cNvSpPr txBox="1">
            <a:spLocks noChangeArrowheads="1"/>
          </p:cNvSpPr>
          <p:nvPr/>
        </p:nvSpPr>
        <p:spPr bwMode="auto">
          <a:xfrm>
            <a:off x="2368550" y="5221288"/>
            <a:ext cx="749300" cy="430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200" b="1">
                <a:solidFill>
                  <a:srgbClr val="414EF3"/>
                </a:solidFill>
                <a:latin typeface="Arial" panose="020B0604020202020204" pitchFamily="34" charset="0"/>
              </a:defRPr>
            </a:lvl1pPr>
            <a:lvl2pPr marL="742950" indent="-285750">
              <a:defRPr sz="2200" b="1">
                <a:solidFill>
                  <a:srgbClr val="414EF3"/>
                </a:solidFill>
                <a:latin typeface="Arial" panose="020B0604020202020204" pitchFamily="34" charset="0"/>
              </a:defRPr>
            </a:lvl2pPr>
            <a:lvl3pPr marL="1143000" indent="-228600">
              <a:defRPr sz="2200" b="1">
                <a:solidFill>
                  <a:srgbClr val="414EF3"/>
                </a:solidFill>
                <a:latin typeface="Arial" panose="020B0604020202020204" pitchFamily="34" charset="0"/>
              </a:defRPr>
            </a:lvl3pPr>
            <a:lvl4pPr marL="1600200" indent="-228600">
              <a:defRPr sz="2200" b="1">
                <a:solidFill>
                  <a:srgbClr val="414EF3"/>
                </a:solidFill>
                <a:latin typeface="Arial" panose="020B0604020202020204" pitchFamily="34" charset="0"/>
              </a:defRPr>
            </a:lvl4pPr>
            <a:lvl5pPr marL="2057400" indent="-228600">
              <a:defRPr sz="2200" b="1">
                <a:solidFill>
                  <a:srgbClr val="414EF3"/>
                </a:solidFill>
                <a:latin typeface="Arial" panose="020B0604020202020204" pitchFamily="34" charset="0"/>
              </a:defRPr>
            </a:lvl5pPr>
            <a:lvl6pPr marL="2514600" indent="-228600" eaLnBrk="0" fontAlgn="base" hangingPunct="0">
              <a:spcBef>
                <a:spcPct val="0"/>
              </a:spcBef>
              <a:spcAft>
                <a:spcPct val="0"/>
              </a:spcAft>
              <a:defRPr sz="2200" b="1">
                <a:solidFill>
                  <a:srgbClr val="414EF3"/>
                </a:solidFill>
                <a:latin typeface="Arial" panose="020B0604020202020204" pitchFamily="34" charset="0"/>
              </a:defRPr>
            </a:lvl6pPr>
            <a:lvl7pPr marL="2971800" indent="-228600" eaLnBrk="0" fontAlgn="base" hangingPunct="0">
              <a:spcBef>
                <a:spcPct val="0"/>
              </a:spcBef>
              <a:spcAft>
                <a:spcPct val="0"/>
              </a:spcAft>
              <a:defRPr sz="2200" b="1">
                <a:solidFill>
                  <a:srgbClr val="414EF3"/>
                </a:solidFill>
                <a:latin typeface="Arial" panose="020B0604020202020204" pitchFamily="34" charset="0"/>
              </a:defRPr>
            </a:lvl7pPr>
            <a:lvl8pPr marL="3429000" indent="-228600" eaLnBrk="0" fontAlgn="base" hangingPunct="0">
              <a:spcBef>
                <a:spcPct val="0"/>
              </a:spcBef>
              <a:spcAft>
                <a:spcPct val="0"/>
              </a:spcAft>
              <a:defRPr sz="2200" b="1">
                <a:solidFill>
                  <a:srgbClr val="414EF3"/>
                </a:solidFill>
                <a:latin typeface="Arial" panose="020B0604020202020204" pitchFamily="34" charset="0"/>
              </a:defRPr>
            </a:lvl8pPr>
            <a:lvl9pPr marL="3886200" indent="-228600" eaLnBrk="0" fontAlgn="base" hangingPunct="0">
              <a:spcBef>
                <a:spcPct val="0"/>
              </a:spcBef>
              <a:spcAft>
                <a:spcPct val="0"/>
              </a:spcAft>
              <a:defRPr sz="2200" b="1">
                <a:solidFill>
                  <a:srgbClr val="414EF3"/>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200" b="1" i="0" u="none" strike="noStrike" kern="1200" cap="none" spc="0" normalizeH="0" baseline="0" noProof="0">
                <a:ln>
                  <a:noFill/>
                </a:ln>
                <a:solidFill>
                  <a:prstClr val="black"/>
                </a:solidFill>
                <a:effectLst/>
                <a:uLnTx/>
                <a:uFillTx/>
                <a:latin typeface="Arial" panose="020B0604020202020204" pitchFamily="34" charset="0"/>
                <a:ea typeface="+mn-ea"/>
                <a:cs typeface="+mn-cs"/>
              </a:rPr>
              <a:t>RTS</a:t>
            </a:r>
          </a:p>
        </p:txBody>
      </p:sp>
      <p:sp>
        <p:nvSpPr>
          <p:cNvPr id="45072" name="AutoShape 1031"/>
          <p:cNvSpPr>
            <a:spLocks noChangeArrowheads="1"/>
          </p:cNvSpPr>
          <p:nvPr/>
        </p:nvSpPr>
        <p:spPr bwMode="auto">
          <a:xfrm>
            <a:off x="3094038" y="2092325"/>
            <a:ext cx="2628900" cy="1057275"/>
          </a:xfrm>
          <a:prstGeom prst="wedgeRectCallout">
            <a:avLst>
              <a:gd name="adj1" fmla="val -40005"/>
              <a:gd name="adj2" fmla="val 227681"/>
            </a:avLst>
          </a:prstGeom>
          <a:solidFill>
            <a:srgbClr val="FFFFFF">
              <a:alpha val="50195"/>
            </a:srgbClr>
          </a:solidFill>
          <a:ln w="28575">
            <a:solidFill>
              <a:srgbClr val="FF0000"/>
            </a:solidFill>
            <a:miter lim="800000"/>
            <a:headEnd/>
            <a:tailEnd/>
          </a:ln>
        </p:spPr>
        <p:txBody>
          <a:bodyPr/>
          <a:lstStyle>
            <a:lvl1pPr>
              <a:defRPr sz="2200" b="1">
                <a:solidFill>
                  <a:srgbClr val="414EF3"/>
                </a:solidFill>
                <a:latin typeface="Arial" panose="020B0604020202020204" pitchFamily="34" charset="0"/>
              </a:defRPr>
            </a:lvl1pPr>
            <a:lvl2pPr marL="742950" indent="-285750">
              <a:defRPr sz="2200" b="1">
                <a:solidFill>
                  <a:srgbClr val="414EF3"/>
                </a:solidFill>
                <a:latin typeface="Arial" panose="020B0604020202020204" pitchFamily="34" charset="0"/>
              </a:defRPr>
            </a:lvl2pPr>
            <a:lvl3pPr marL="1143000" indent="-228600">
              <a:defRPr sz="2200" b="1">
                <a:solidFill>
                  <a:srgbClr val="414EF3"/>
                </a:solidFill>
                <a:latin typeface="Arial" panose="020B0604020202020204" pitchFamily="34" charset="0"/>
              </a:defRPr>
            </a:lvl3pPr>
            <a:lvl4pPr marL="1600200" indent="-228600">
              <a:defRPr sz="2200" b="1">
                <a:solidFill>
                  <a:srgbClr val="414EF3"/>
                </a:solidFill>
                <a:latin typeface="Arial" panose="020B0604020202020204" pitchFamily="34" charset="0"/>
              </a:defRPr>
            </a:lvl4pPr>
            <a:lvl5pPr marL="2057400" indent="-228600">
              <a:defRPr sz="2200" b="1">
                <a:solidFill>
                  <a:srgbClr val="414EF3"/>
                </a:solidFill>
                <a:latin typeface="Arial" panose="020B0604020202020204" pitchFamily="34" charset="0"/>
              </a:defRPr>
            </a:lvl5pPr>
            <a:lvl6pPr marL="2514600" indent="-228600" eaLnBrk="0" fontAlgn="base" hangingPunct="0">
              <a:spcBef>
                <a:spcPct val="0"/>
              </a:spcBef>
              <a:spcAft>
                <a:spcPct val="0"/>
              </a:spcAft>
              <a:defRPr sz="2200" b="1">
                <a:solidFill>
                  <a:srgbClr val="414EF3"/>
                </a:solidFill>
                <a:latin typeface="Arial" panose="020B0604020202020204" pitchFamily="34" charset="0"/>
              </a:defRPr>
            </a:lvl6pPr>
            <a:lvl7pPr marL="2971800" indent="-228600" eaLnBrk="0" fontAlgn="base" hangingPunct="0">
              <a:spcBef>
                <a:spcPct val="0"/>
              </a:spcBef>
              <a:spcAft>
                <a:spcPct val="0"/>
              </a:spcAft>
              <a:defRPr sz="2200" b="1">
                <a:solidFill>
                  <a:srgbClr val="414EF3"/>
                </a:solidFill>
                <a:latin typeface="Arial" panose="020B0604020202020204" pitchFamily="34" charset="0"/>
              </a:defRPr>
            </a:lvl7pPr>
            <a:lvl8pPr marL="3429000" indent="-228600" eaLnBrk="0" fontAlgn="base" hangingPunct="0">
              <a:spcBef>
                <a:spcPct val="0"/>
              </a:spcBef>
              <a:spcAft>
                <a:spcPct val="0"/>
              </a:spcAft>
              <a:defRPr sz="2200" b="1">
                <a:solidFill>
                  <a:srgbClr val="414EF3"/>
                </a:solidFill>
                <a:latin typeface="Arial" panose="020B0604020202020204" pitchFamily="34" charset="0"/>
              </a:defRPr>
            </a:lvl8pPr>
            <a:lvl9pPr marL="3886200" indent="-228600" eaLnBrk="0" fontAlgn="base" hangingPunct="0">
              <a:spcBef>
                <a:spcPct val="0"/>
              </a:spcBef>
              <a:spcAft>
                <a:spcPct val="0"/>
              </a:spcAft>
              <a:defRPr sz="2200" b="1">
                <a:solidFill>
                  <a:srgbClr val="414EF3"/>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2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Customer </a:t>
            </a:r>
            <a:r>
              <a:rPr kumimoji="0" lang="en-US" altLang="en-US" sz="1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MUST annotate a circle with the letters “RTS” directly to the left side of address ( It can be noted to the right or above ONLY IF there is no room to the left)</a:t>
            </a:r>
          </a:p>
        </p:txBody>
      </p:sp>
      <p:sp>
        <p:nvSpPr>
          <p:cNvPr id="8" name="TextBox 7"/>
          <p:cNvSpPr txBox="1"/>
          <p:nvPr/>
        </p:nvSpPr>
        <p:spPr>
          <a:xfrm>
            <a:off x="2078240" y="1212632"/>
            <a:ext cx="4987519" cy="430887"/>
          </a:xfrm>
          <a:prstGeom prst="rect">
            <a:avLst/>
          </a:prstGeom>
          <a:noFill/>
        </p:spPr>
        <p:txBody>
          <a:bodyPr wrap="non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200" b="1"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EXAMPLE OF RETURN TO SENDER</a:t>
            </a:r>
            <a:endParaRPr kumimoji="0" lang="en-US" sz="22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Tree>
    <p:extLst>
      <p:ext uri="{BB962C8B-B14F-4D97-AF65-F5344CB8AC3E}">
        <p14:creationId xmlns:p14="http://schemas.microsoft.com/office/powerpoint/2010/main" val="182834728"/>
      </p:ext>
    </p:extLst>
  </p:cSld>
  <p:clrMapOvr>
    <a:masterClrMapping/>
  </p:clrMapOvr>
  <p:transition spd="med"/>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6082" name="Object 2068"/>
          <p:cNvGraphicFramePr>
            <a:graphicFrameLocks noChangeAspect="1"/>
          </p:cNvGraphicFramePr>
          <p:nvPr/>
        </p:nvGraphicFramePr>
        <p:xfrm>
          <a:off x="762000" y="2878138"/>
          <a:ext cx="7848600" cy="3217862"/>
        </p:xfrm>
        <a:graphic>
          <a:graphicData uri="http://schemas.openxmlformats.org/presentationml/2006/ole">
            <mc:AlternateContent xmlns:mc="http://schemas.openxmlformats.org/markup-compatibility/2006">
              <mc:Choice xmlns:v="urn:schemas-microsoft-com:vml" Requires="v">
                <p:oleObj spid="_x0000_s2051" name="Worksheet" r:id="rId3" imgW="4696054" imgH="1962607" progId="Excel.Sheet.8">
                  <p:embed/>
                </p:oleObj>
              </mc:Choice>
              <mc:Fallback>
                <p:oleObj name="Worksheet" r:id="rId3" imgW="4696054" imgH="1962607" progId="Excel.Sheet.8">
                  <p:embed/>
                  <p:pic>
                    <p:nvPicPr>
                      <p:cNvPr id="46082" name="Object 206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2000" y="2878138"/>
                        <a:ext cx="7848600" cy="3217862"/>
                      </a:xfrm>
                      <a:prstGeom prst="rect">
                        <a:avLst/>
                      </a:prstGeom>
                      <a:solidFill>
                        <a:srgbClr val="FFFFFF"/>
                      </a:solidFill>
                      <a:ln w="2540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46084" name="Text Box 2053"/>
          <p:cNvSpPr txBox="1">
            <a:spLocks noChangeArrowheads="1"/>
          </p:cNvSpPr>
          <p:nvPr/>
        </p:nvSpPr>
        <p:spPr bwMode="auto">
          <a:xfrm>
            <a:off x="1143000" y="2438400"/>
            <a:ext cx="7010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200" b="1">
                <a:solidFill>
                  <a:srgbClr val="414EF3"/>
                </a:solidFill>
                <a:latin typeface="Arial" panose="020B0604020202020204" pitchFamily="34" charset="0"/>
              </a:defRPr>
            </a:lvl1pPr>
            <a:lvl2pPr marL="742950" indent="-285750">
              <a:defRPr sz="2200" b="1">
                <a:solidFill>
                  <a:srgbClr val="414EF3"/>
                </a:solidFill>
                <a:latin typeface="Arial" panose="020B0604020202020204" pitchFamily="34" charset="0"/>
              </a:defRPr>
            </a:lvl2pPr>
            <a:lvl3pPr marL="1143000" indent="-228600">
              <a:defRPr sz="2200" b="1">
                <a:solidFill>
                  <a:srgbClr val="414EF3"/>
                </a:solidFill>
                <a:latin typeface="Arial" panose="020B0604020202020204" pitchFamily="34" charset="0"/>
              </a:defRPr>
            </a:lvl3pPr>
            <a:lvl4pPr marL="1600200" indent="-228600">
              <a:defRPr sz="2200" b="1">
                <a:solidFill>
                  <a:srgbClr val="414EF3"/>
                </a:solidFill>
                <a:latin typeface="Arial" panose="020B0604020202020204" pitchFamily="34" charset="0"/>
              </a:defRPr>
            </a:lvl4pPr>
            <a:lvl5pPr marL="2057400" indent="-228600">
              <a:defRPr sz="2200" b="1">
                <a:solidFill>
                  <a:srgbClr val="414EF3"/>
                </a:solidFill>
                <a:latin typeface="Arial" panose="020B0604020202020204" pitchFamily="34" charset="0"/>
              </a:defRPr>
            </a:lvl5pPr>
            <a:lvl6pPr marL="2514600" indent="-228600" eaLnBrk="0" fontAlgn="base" hangingPunct="0">
              <a:spcBef>
                <a:spcPct val="0"/>
              </a:spcBef>
              <a:spcAft>
                <a:spcPct val="0"/>
              </a:spcAft>
              <a:defRPr sz="2200" b="1">
                <a:solidFill>
                  <a:srgbClr val="414EF3"/>
                </a:solidFill>
                <a:latin typeface="Arial" panose="020B0604020202020204" pitchFamily="34" charset="0"/>
              </a:defRPr>
            </a:lvl6pPr>
            <a:lvl7pPr marL="2971800" indent="-228600" eaLnBrk="0" fontAlgn="base" hangingPunct="0">
              <a:spcBef>
                <a:spcPct val="0"/>
              </a:spcBef>
              <a:spcAft>
                <a:spcPct val="0"/>
              </a:spcAft>
              <a:defRPr sz="2200" b="1">
                <a:solidFill>
                  <a:srgbClr val="414EF3"/>
                </a:solidFill>
                <a:latin typeface="Arial" panose="020B0604020202020204" pitchFamily="34" charset="0"/>
              </a:defRPr>
            </a:lvl7pPr>
            <a:lvl8pPr marL="3429000" indent="-228600" eaLnBrk="0" fontAlgn="base" hangingPunct="0">
              <a:spcBef>
                <a:spcPct val="0"/>
              </a:spcBef>
              <a:spcAft>
                <a:spcPct val="0"/>
              </a:spcAft>
              <a:defRPr sz="2200" b="1">
                <a:solidFill>
                  <a:srgbClr val="414EF3"/>
                </a:solidFill>
                <a:latin typeface="Arial" panose="020B0604020202020204" pitchFamily="34" charset="0"/>
              </a:defRPr>
            </a:lvl8pPr>
            <a:lvl9pPr marL="3886200" indent="-228600" eaLnBrk="0" fontAlgn="base" hangingPunct="0">
              <a:spcBef>
                <a:spcPct val="0"/>
              </a:spcBef>
              <a:spcAft>
                <a:spcPct val="0"/>
              </a:spcAft>
              <a:defRPr sz="2200" b="1">
                <a:solidFill>
                  <a:srgbClr val="414EF3"/>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defRPr/>
            </a:pPr>
            <a:endParaRPr kumimoji="0" lang="en-US" altLang="en-US" sz="24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46085" name="Text Box 2054"/>
          <p:cNvSpPr txBox="1">
            <a:spLocks noChangeArrowheads="1"/>
          </p:cNvSpPr>
          <p:nvPr/>
        </p:nvSpPr>
        <p:spPr bwMode="auto">
          <a:xfrm>
            <a:off x="1143000" y="2514600"/>
            <a:ext cx="7620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200" b="1">
                <a:solidFill>
                  <a:srgbClr val="414EF3"/>
                </a:solidFill>
                <a:latin typeface="Arial" panose="020B0604020202020204" pitchFamily="34" charset="0"/>
              </a:defRPr>
            </a:lvl1pPr>
            <a:lvl2pPr marL="742950" indent="-285750">
              <a:defRPr sz="2200" b="1">
                <a:solidFill>
                  <a:srgbClr val="414EF3"/>
                </a:solidFill>
                <a:latin typeface="Arial" panose="020B0604020202020204" pitchFamily="34" charset="0"/>
              </a:defRPr>
            </a:lvl2pPr>
            <a:lvl3pPr marL="1143000" indent="-228600">
              <a:defRPr sz="2200" b="1">
                <a:solidFill>
                  <a:srgbClr val="414EF3"/>
                </a:solidFill>
                <a:latin typeface="Arial" panose="020B0604020202020204" pitchFamily="34" charset="0"/>
              </a:defRPr>
            </a:lvl3pPr>
            <a:lvl4pPr marL="1600200" indent="-228600">
              <a:defRPr sz="2200" b="1">
                <a:solidFill>
                  <a:srgbClr val="414EF3"/>
                </a:solidFill>
                <a:latin typeface="Arial" panose="020B0604020202020204" pitchFamily="34" charset="0"/>
              </a:defRPr>
            </a:lvl4pPr>
            <a:lvl5pPr marL="2057400" indent="-228600">
              <a:defRPr sz="2200" b="1">
                <a:solidFill>
                  <a:srgbClr val="414EF3"/>
                </a:solidFill>
                <a:latin typeface="Arial" panose="020B0604020202020204" pitchFamily="34" charset="0"/>
              </a:defRPr>
            </a:lvl5pPr>
            <a:lvl6pPr marL="2514600" indent="-228600" eaLnBrk="0" fontAlgn="base" hangingPunct="0">
              <a:spcBef>
                <a:spcPct val="0"/>
              </a:spcBef>
              <a:spcAft>
                <a:spcPct val="0"/>
              </a:spcAft>
              <a:defRPr sz="2200" b="1">
                <a:solidFill>
                  <a:srgbClr val="414EF3"/>
                </a:solidFill>
                <a:latin typeface="Arial" panose="020B0604020202020204" pitchFamily="34" charset="0"/>
              </a:defRPr>
            </a:lvl6pPr>
            <a:lvl7pPr marL="2971800" indent="-228600" eaLnBrk="0" fontAlgn="base" hangingPunct="0">
              <a:spcBef>
                <a:spcPct val="0"/>
              </a:spcBef>
              <a:spcAft>
                <a:spcPct val="0"/>
              </a:spcAft>
              <a:defRPr sz="2200" b="1">
                <a:solidFill>
                  <a:srgbClr val="414EF3"/>
                </a:solidFill>
                <a:latin typeface="Arial" panose="020B0604020202020204" pitchFamily="34" charset="0"/>
              </a:defRPr>
            </a:lvl7pPr>
            <a:lvl8pPr marL="3429000" indent="-228600" eaLnBrk="0" fontAlgn="base" hangingPunct="0">
              <a:spcBef>
                <a:spcPct val="0"/>
              </a:spcBef>
              <a:spcAft>
                <a:spcPct val="0"/>
              </a:spcAft>
              <a:defRPr sz="2200" b="1">
                <a:solidFill>
                  <a:srgbClr val="414EF3"/>
                </a:solidFill>
                <a:latin typeface="Arial" panose="020B0604020202020204" pitchFamily="34" charset="0"/>
              </a:defRPr>
            </a:lvl8pPr>
            <a:lvl9pPr marL="3886200" indent="-228600" eaLnBrk="0" fontAlgn="base" hangingPunct="0">
              <a:spcBef>
                <a:spcPct val="0"/>
              </a:spcBef>
              <a:spcAft>
                <a:spcPct val="0"/>
              </a:spcAft>
              <a:defRPr sz="2200" b="1">
                <a:solidFill>
                  <a:srgbClr val="414EF3"/>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defRPr/>
            </a:pPr>
            <a:endParaRPr kumimoji="0" lang="en-US" altLang="en-US" sz="24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46086" name="Text Box 2055"/>
          <p:cNvSpPr txBox="1">
            <a:spLocks noChangeArrowheads="1"/>
          </p:cNvSpPr>
          <p:nvPr/>
        </p:nvSpPr>
        <p:spPr bwMode="auto">
          <a:xfrm>
            <a:off x="990600" y="2514600"/>
            <a:ext cx="7772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200" b="1">
                <a:solidFill>
                  <a:srgbClr val="414EF3"/>
                </a:solidFill>
                <a:latin typeface="Arial" panose="020B0604020202020204" pitchFamily="34" charset="0"/>
              </a:defRPr>
            </a:lvl1pPr>
            <a:lvl2pPr marL="742950" indent="-285750">
              <a:defRPr sz="2200" b="1">
                <a:solidFill>
                  <a:srgbClr val="414EF3"/>
                </a:solidFill>
                <a:latin typeface="Arial" panose="020B0604020202020204" pitchFamily="34" charset="0"/>
              </a:defRPr>
            </a:lvl2pPr>
            <a:lvl3pPr marL="1143000" indent="-228600">
              <a:defRPr sz="2200" b="1">
                <a:solidFill>
                  <a:srgbClr val="414EF3"/>
                </a:solidFill>
                <a:latin typeface="Arial" panose="020B0604020202020204" pitchFamily="34" charset="0"/>
              </a:defRPr>
            </a:lvl3pPr>
            <a:lvl4pPr marL="1600200" indent="-228600">
              <a:defRPr sz="2200" b="1">
                <a:solidFill>
                  <a:srgbClr val="414EF3"/>
                </a:solidFill>
                <a:latin typeface="Arial" panose="020B0604020202020204" pitchFamily="34" charset="0"/>
              </a:defRPr>
            </a:lvl4pPr>
            <a:lvl5pPr marL="2057400" indent="-228600">
              <a:defRPr sz="2200" b="1">
                <a:solidFill>
                  <a:srgbClr val="414EF3"/>
                </a:solidFill>
                <a:latin typeface="Arial" panose="020B0604020202020204" pitchFamily="34" charset="0"/>
              </a:defRPr>
            </a:lvl5pPr>
            <a:lvl6pPr marL="2514600" indent="-228600" eaLnBrk="0" fontAlgn="base" hangingPunct="0">
              <a:spcBef>
                <a:spcPct val="0"/>
              </a:spcBef>
              <a:spcAft>
                <a:spcPct val="0"/>
              </a:spcAft>
              <a:defRPr sz="2200" b="1">
                <a:solidFill>
                  <a:srgbClr val="414EF3"/>
                </a:solidFill>
                <a:latin typeface="Arial" panose="020B0604020202020204" pitchFamily="34" charset="0"/>
              </a:defRPr>
            </a:lvl6pPr>
            <a:lvl7pPr marL="2971800" indent="-228600" eaLnBrk="0" fontAlgn="base" hangingPunct="0">
              <a:spcBef>
                <a:spcPct val="0"/>
              </a:spcBef>
              <a:spcAft>
                <a:spcPct val="0"/>
              </a:spcAft>
              <a:defRPr sz="2200" b="1">
                <a:solidFill>
                  <a:srgbClr val="414EF3"/>
                </a:solidFill>
                <a:latin typeface="Arial" panose="020B0604020202020204" pitchFamily="34" charset="0"/>
              </a:defRPr>
            </a:lvl7pPr>
            <a:lvl8pPr marL="3429000" indent="-228600" eaLnBrk="0" fontAlgn="base" hangingPunct="0">
              <a:spcBef>
                <a:spcPct val="0"/>
              </a:spcBef>
              <a:spcAft>
                <a:spcPct val="0"/>
              </a:spcAft>
              <a:defRPr sz="2200" b="1">
                <a:solidFill>
                  <a:srgbClr val="414EF3"/>
                </a:solidFill>
                <a:latin typeface="Arial" panose="020B0604020202020204" pitchFamily="34" charset="0"/>
              </a:defRPr>
            </a:lvl8pPr>
            <a:lvl9pPr marL="3886200" indent="-228600" eaLnBrk="0" fontAlgn="base" hangingPunct="0">
              <a:spcBef>
                <a:spcPct val="0"/>
              </a:spcBef>
              <a:spcAft>
                <a:spcPct val="0"/>
              </a:spcAft>
              <a:defRPr sz="2200" b="1">
                <a:solidFill>
                  <a:srgbClr val="414EF3"/>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defRPr/>
            </a:pPr>
            <a:endParaRPr kumimoji="0" lang="en-US" altLang="en-US" sz="24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46087" name="Text Box 2057"/>
          <p:cNvSpPr txBox="1">
            <a:spLocks noChangeArrowheads="1"/>
          </p:cNvSpPr>
          <p:nvPr/>
        </p:nvSpPr>
        <p:spPr bwMode="auto">
          <a:xfrm>
            <a:off x="1447800" y="3429000"/>
            <a:ext cx="6705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200" b="1">
                <a:solidFill>
                  <a:srgbClr val="414EF3"/>
                </a:solidFill>
                <a:latin typeface="Arial" panose="020B0604020202020204" pitchFamily="34" charset="0"/>
              </a:defRPr>
            </a:lvl1pPr>
            <a:lvl2pPr marL="742950" indent="-285750">
              <a:defRPr sz="2200" b="1">
                <a:solidFill>
                  <a:srgbClr val="414EF3"/>
                </a:solidFill>
                <a:latin typeface="Arial" panose="020B0604020202020204" pitchFamily="34" charset="0"/>
              </a:defRPr>
            </a:lvl2pPr>
            <a:lvl3pPr marL="1143000" indent="-228600">
              <a:defRPr sz="2200" b="1">
                <a:solidFill>
                  <a:srgbClr val="414EF3"/>
                </a:solidFill>
                <a:latin typeface="Arial" panose="020B0604020202020204" pitchFamily="34" charset="0"/>
              </a:defRPr>
            </a:lvl3pPr>
            <a:lvl4pPr marL="1600200" indent="-228600">
              <a:defRPr sz="2200" b="1">
                <a:solidFill>
                  <a:srgbClr val="414EF3"/>
                </a:solidFill>
                <a:latin typeface="Arial" panose="020B0604020202020204" pitchFamily="34" charset="0"/>
              </a:defRPr>
            </a:lvl4pPr>
            <a:lvl5pPr marL="2057400" indent="-228600">
              <a:defRPr sz="2200" b="1">
                <a:solidFill>
                  <a:srgbClr val="414EF3"/>
                </a:solidFill>
                <a:latin typeface="Arial" panose="020B0604020202020204" pitchFamily="34" charset="0"/>
              </a:defRPr>
            </a:lvl5pPr>
            <a:lvl6pPr marL="2514600" indent="-228600" eaLnBrk="0" fontAlgn="base" hangingPunct="0">
              <a:spcBef>
                <a:spcPct val="0"/>
              </a:spcBef>
              <a:spcAft>
                <a:spcPct val="0"/>
              </a:spcAft>
              <a:defRPr sz="2200" b="1">
                <a:solidFill>
                  <a:srgbClr val="414EF3"/>
                </a:solidFill>
                <a:latin typeface="Arial" panose="020B0604020202020204" pitchFamily="34" charset="0"/>
              </a:defRPr>
            </a:lvl6pPr>
            <a:lvl7pPr marL="2971800" indent="-228600" eaLnBrk="0" fontAlgn="base" hangingPunct="0">
              <a:spcBef>
                <a:spcPct val="0"/>
              </a:spcBef>
              <a:spcAft>
                <a:spcPct val="0"/>
              </a:spcAft>
              <a:defRPr sz="2200" b="1">
                <a:solidFill>
                  <a:srgbClr val="414EF3"/>
                </a:solidFill>
                <a:latin typeface="Arial" panose="020B0604020202020204" pitchFamily="34" charset="0"/>
              </a:defRPr>
            </a:lvl7pPr>
            <a:lvl8pPr marL="3429000" indent="-228600" eaLnBrk="0" fontAlgn="base" hangingPunct="0">
              <a:spcBef>
                <a:spcPct val="0"/>
              </a:spcBef>
              <a:spcAft>
                <a:spcPct val="0"/>
              </a:spcAft>
              <a:defRPr sz="2200" b="1">
                <a:solidFill>
                  <a:srgbClr val="414EF3"/>
                </a:solidFill>
                <a:latin typeface="Arial" panose="020B0604020202020204" pitchFamily="34" charset="0"/>
              </a:defRPr>
            </a:lvl8pPr>
            <a:lvl9pPr marL="3886200" indent="-228600" eaLnBrk="0" fontAlgn="base" hangingPunct="0">
              <a:spcBef>
                <a:spcPct val="0"/>
              </a:spcBef>
              <a:spcAft>
                <a:spcPct val="0"/>
              </a:spcAft>
              <a:defRPr sz="2200" b="1">
                <a:solidFill>
                  <a:srgbClr val="414EF3"/>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defRPr/>
            </a:pPr>
            <a:endParaRPr kumimoji="0" lang="en-US" altLang="en-US" sz="24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46088" name="AutoShape 2062"/>
          <p:cNvSpPr>
            <a:spLocks noChangeArrowheads="1"/>
          </p:cNvSpPr>
          <p:nvPr/>
        </p:nvSpPr>
        <p:spPr bwMode="auto">
          <a:xfrm>
            <a:off x="4448175" y="3124200"/>
            <a:ext cx="3019425" cy="936625"/>
          </a:xfrm>
          <a:prstGeom prst="wedgeRectCallout">
            <a:avLst>
              <a:gd name="adj1" fmla="val -97736"/>
              <a:gd name="adj2" fmla="val 143120"/>
            </a:avLst>
          </a:prstGeom>
          <a:solidFill>
            <a:srgbClr val="FFFFFF">
              <a:alpha val="50195"/>
            </a:srgbClr>
          </a:solidFill>
          <a:ln w="9525">
            <a:solidFill>
              <a:srgbClr val="000000"/>
            </a:solidFill>
            <a:miter lim="800000"/>
            <a:headEnd/>
            <a:tailEnd/>
          </a:ln>
        </p:spPr>
        <p:txBody>
          <a:bodyPr/>
          <a:lstStyle>
            <a:lvl1pPr>
              <a:defRPr sz="2200" b="1">
                <a:solidFill>
                  <a:srgbClr val="414EF3"/>
                </a:solidFill>
                <a:latin typeface="Arial" panose="020B0604020202020204" pitchFamily="34" charset="0"/>
              </a:defRPr>
            </a:lvl1pPr>
            <a:lvl2pPr marL="742950" indent="-285750">
              <a:defRPr sz="2200" b="1">
                <a:solidFill>
                  <a:srgbClr val="414EF3"/>
                </a:solidFill>
                <a:latin typeface="Arial" panose="020B0604020202020204" pitchFamily="34" charset="0"/>
              </a:defRPr>
            </a:lvl2pPr>
            <a:lvl3pPr marL="1143000" indent="-228600">
              <a:defRPr sz="2200" b="1">
                <a:solidFill>
                  <a:srgbClr val="414EF3"/>
                </a:solidFill>
                <a:latin typeface="Arial" panose="020B0604020202020204" pitchFamily="34" charset="0"/>
              </a:defRPr>
            </a:lvl3pPr>
            <a:lvl4pPr marL="1600200" indent="-228600">
              <a:defRPr sz="2200" b="1">
                <a:solidFill>
                  <a:srgbClr val="414EF3"/>
                </a:solidFill>
                <a:latin typeface="Arial" panose="020B0604020202020204" pitchFamily="34" charset="0"/>
              </a:defRPr>
            </a:lvl4pPr>
            <a:lvl5pPr marL="2057400" indent="-228600">
              <a:defRPr sz="2200" b="1">
                <a:solidFill>
                  <a:srgbClr val="414EF3"/>
                </a:solidFill>
                <a:latin typeface="Arial" panose="020B0604020202020204" pitchFamily="34" charset="0"/>
              </a:defRPr>
            </a:lvl5pPr>
            <a:lvl6pPr marL="2514600" indent="-228600" eaLnBrk="0" fontAlgn="base" hangingPunct="0">
              <a:spcBef>
                <a:spcPct val="0"/>
              </a:spcBef>
              <a:spcAft>
                <a:spcPct val="0"/>
              </a:spcAft>
              <a:defRPr sz="2200" b="1">
                <a:solidFill>
                  <a:srgbClr val="414EF3"/>
                </a:solidFill>
                <a:latin typeface="Arial" panose="020B0604020202020204" pitchFamily="34" charset="0"/>
              </a:defRPr>
            </a:lvl6pPr>
            <a:lvl7pPr marL="2971800" indent="-228600" eaLnBrk="0" fontAlgn="base" hangingPunct="0">
              <a:spcBef>
                <a:spcPct val="0"/>
              </a:spcBef>
              <a:spcAft>
                <a:spcPct val="0"/>
              </a:spcAft>
              <a:defRPr sz="2200" b="1">
                <a:solidFill>
                  <a:srgbClr val="414EF3"/>
                </a:solidFill>
                <a:latin typeface="Arial" panose="020B0604020202020204" pitchFamily="34" charset="0"/>
              </a:defRPr>
            </a:lvl7pPr>
            <a:lvl8pPr marL="3429000" indent="-228600" eaLnBrk="0" fontAlgn="base" hangingPunct="0">
              <a:spcBef>
                <a:spcPct val="0"/>
              </a:spcBef>
              <a:spcAft>
                <a:spcPct val="0"/>
              </a:spcAft>
              <a:defRPr sz="2200" b="1">
                <a:solidFill>
                  <a:srgbClr val="414EF3"/>
                </a:solidFill>
                <a:latin typeface="Arial" panose="020B0604020202020204" pitchFamily="34" charset="0"/>
              </a:defRPr>
            </a:lvl8pPr>
            <a:lvl9pPr marL="3886200" indent="-228600" eaLnBrk="0" fontAlgn="base" hangingPunct="0">
              <a:spcBef>
                <a:spcPct val="0"/>
              </a:spcBef>
              <a:spcAft>
                <a:spcPct val="0"/>
              </a:spcAft>
              <a:defRPr sz="2200" b="1">
                <a:solidFill>
                  <a:srgbClr val="414EF3"/>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Mail Clerk will make these annotations on the backside.  The ONLY time a piece of Official Mail will be </a:t>
            </a:r>
            <a:r>
              <a:rPr kumimoji="0" lang="en-US" altLang="en-US" sz="12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RTS’ed</a:t>
            </a:r>
            <a:r>
              <a:rPr kumimoji="0" lang="en-US" altLang="en-US" sz="1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is if it is refused. There should be no other reason for returning Official Mail.   </a:t>
            </a:r>
          </a:p>
        </p:txBody>
      </p:sp>
      <p:sp>
        <p:nvSpPr>
          <p:cNvPr id="46089" name="Rectangle 2065"/>
          <p:cNvSpPr>
            <a:spLocks noChangeArrowheads="1"/>
          </p:cNvSpPr>
          <p:nvPr/>
        </p:nvSpPr>
        <p:spPr bwMode="auto">
          <a:xfrm>
            <a:off x="0" y="5638800"/>
            <a:ext cx="91440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200" b="1">
                <a:solidFill>
                  <a:srgbClr val="414EF3"/>
                </a:solidFill>
                <a:latin typeface="Arial" panose="020B0604020202020204" pitchFamily="34" charset="0"/>
              </a:defRPr>
            </a:lvl1pPr>
            <a:lvl2pPr marL="742950" indent="-285750">
              <a:defRPr sz="2200" b="1">
                <a:solidFill>
                  <a:srgbClr val="414EF3"/>
                </a:solidFill>
                <a:latin typeface="Arial" panose="020B0604020202020204" pitchFamily="34" charset="0"/>
              </a:defRPr>
            </a:lvl2pPr>
            <a:lvl3pPr marL="1143000" indent="-228600">
              <a:defRPr sz="2200" b="1">
                <a:solidFill>
                  <a:srgbClr val="414EF3"/>
                </a:solidFill>
                <a:latin typeface="Arial" panose="020B0604020202020204" pitchFamily="34" charset="0"/>
              </a:defRPr>
            </a:lvl3pPr>
            <a:lvl4pPr marL="1600200" indent="-228600">
              <a:defRPr sz="2200" b="1">
                <a:solidFill>
                  <a:srgbClr val="414EF3"/>
                </a:solidFill>
                <a:latin typeface="Arial" panose="020B0604020202020204" pitchFamily="34" charset="0"/>
              </a:defRPr>
            </a:lvl4pPr>
            <a:lvl5pPr marL="2057400" indent="-228600">
              <a:defRPr sz="2200" b="1">
                <a:solidFill>
                  <a:srgbClr val="414EF3"/>
                </a:solidFill>
                <a:latin typeface="Arial" panose="020B0604020202020204" pitchFamily="34" charset="0"/>
              </a:defRPr>
            </a:lvl5pPr>
            <a:lvl6pPr marL="2514600" indent="-228600" eaLnBrk="0" fontAlgn="base" hangingPunct="0">
              <a:spcBef>
                <a:spcPct val="0"/>
              </a:spcBef>
              <a:spcAft>
                <a:spcPct val="0"/>
              </a:spcAft>
              <a:defRPr sz="2200" b="1">
                <a:solidFill>
                  <a:srgbClr val="414EF3"/>
                </a:solidFill>
                <a:latin typeface="Arial" panose="020B0604020202020204" pitchFamily="34" charset="0"/>
              </a:defRPr>
            </a:lvl6pPr>
            <a:lvl7pPr marL="2971800" indent="-228600" eaLnBrk="0" fontAlgn="base" hangingPunct="0">
              <a:spcBef>
                <a:spcPct val="0"/>
              </a:spcBef>
              <a:spcAft>
                <a:spcPct val="0"/>
              </a:spcAft>
              <a:defRPr sz="2200" b="1">
                <a:solidFill>
                  <a:srgbClr val="414EF3"/>
                </a:solidFill>
                <a:latin typeface="Arial" panose="020B0604020202020204" pitchFamily="34" charset="0"/>
              </a:defRPr>
            </a:lvl7pPr>
            <a:lvl8pPr marL="3429000" indent="-228600" eaLnBrk="0" fontAlgn="base" hangingPunct="0">
              <a:spcBef>
                <a:spcPct val="0"/>
              </a:spcBef>
              <a:spcAft>
                <a:spcPct val="0"/>
              </a:spcAft>
              <a:defRPr sz="2200" b="1">
                <a:solidFill>
                  <a:srgbClr val="414EF3"/>
                </a:solidFill>
                <a:latin typeface="Arial" panose="020B0604020202020204" pitchFamily="34" charset="0"/>
              </a:defRPr>
            </a:lvl8pPr>
            <a:lvl9pPr marL="3886200" indent="-228600" eaLnBrk="0" fontAlgn="base" hangingPunct="0">
              <a:spcBef>
                <a:spcPct val="0"/>
              </a:spcBef>
              <a:spcAft>
                <a:spcPct val="0"/>
              </a:spcAft>
              <a:defRPr sz="2200" b="1">
                <a:solidFill>
                  <a:srgbClr val="414EF3"/>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altLang="en-US" sz="12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IIIIIiiIIIIIIIiiiiiiIIIIIiiiiIIIIiIII</a:t>
            </a:r>
            <a:endParaRPr kumimoji="0" lang="en-US" altLang="en-US" sz="1200" b="0" i="0" u="none" strike="noStrike" kern="1200" cap="none" spc="0" normalizeH="0" baseline="0" noProof="0">
              <a:ln>
                <a:noFill/>
              </a:ln>
              <a:solidFill>
                <a:prstClr val="black"/>
              </a:solidFill>
              <a:effectLst/>
              <a:uLnTx/>
              <a:uFillTx/>
              <a:latin typeface="Arial" panose="020B0604020202020204" pitchFamily="34" charset="0"/>
              <a:ea typeface="+mn-ea"/>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prstClr val="black"/>
              </a:solidFill>
              <a:effectLst/>
              <a:uLnTx/>
              <a:uFillTx/>
              <a:latin typeface="Times New Roman" panose="02020603050405020304" pitchFamily="18" charset="0"/>
              <a:ea typeface="+mn-ea"/>
              <a:cs typeface="+mn-cs"/>
            </a:endParaRPr>
          </a:p>
        </p:txBody>
      </p:sp>
      <p:sp>
        <p:nvSpPr>
          <p:cNvPr id="46090" name="Rectangle 2073"/>
          <p:cNvSpPr>
            <a:spLocks noChangeArrowheads="1"/>
          </p:cNvSpPr>
          <p:nvPr/>
        </p:nvSpPr>
        <p:spPr bwMode="auto">
          <a:xfrm>
            <a:off x="3379788" y="2949575"/>
            <a:ext cx="24003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200" b="1">
                <a:solidFill>
                  <a:srgbClr val="414EF3"/>
                </a:solidFill>
                <a:latin typeface="Arial" panose="020B0604020202020204" pitchFamily="34" charset="0"/>
              </a:defRPr>
            </a:lvl1pPr>
            <a:lvl2pPr marL="742950" indent="-285750">
              <a:defRPr sz="2200" b="1">
                <a:solidFill>
                  <a:srgbClr val="414EF3"/>
                </a:solidFill>
                <a:latin typeface="Arial" panose="020B0604020202020204" pitchFamily="34" charset="0"/>
              </a:defRPr>
            </a:lvl2pPr>
            <a:lvl3pPr marL="1143000" indent="-228600">
              <a:defRPr sz="2200" b="1">
                <a:solidFill>
                  <a:srgbClr val="414EF3"/>
                </a:solidFill>
                <a:latin typeface="Arial" panose="020B0604020202020204" pitchFamily="34" charset="0"/>
              </a:defRPr>
            </a:lvl3pPr>
            <a:lvl4pPr marL="1600200" indent="-228600">
              <a:defRPr sz="2200" b="1">
                <a:solidFill>
                  <a:srgbClr val="414EF3"/>
                </a:solidFill>
                <a:latin typeface="Arial" panose="020B0604020202020204" pitchFamily="34" charset="0"/>
              </a:defRPr>
            </a:lvl4pPr>
            <a:lvl5pPr marL="2057400" indent="-228600">
              <a:defRPr sz="2200" b="1">
                <a:solidFill>
                  <a:srgbClr val="414EF3"/>
                </a:solidFill>
                <a:latin typeface="Arial" panose="020B0604020202020204" pitchFamily="34" charset="0"/>
              </a:defRPr>
            </a:lvl5pPr>
            <a:lvl6pPr marL="2514600" indent="-228600" eaLnBrk="0" fontAlgn="base" hangingPunct="0">
              <a:spcBef>
                <a:spcPct val="0"/>
              </a:spcBef>
              <a:spcAft>
                <a:spcPct val="0"/>
              </a:spcAft>
              <a:defRPr sz="2200" b="1">
                <a:solidFill>
                  <a:srgbClr val="414EF3"/>
                </a:solidFill>
                <a:latin typeface="Arial" panose="020B0604020202020204" pitchFamily="34" charset="0"/>
              </a:defRPr>
            </a:lvl6pPr>
            <a:lvl7pPr marL="2971800" indent="-228600" eaLnBrk="0" fontAlgn="base" hangingPunct="0">
              <a:spcBef>
                <a:spcPct val="0"/>
              </a:spcBef>
              <a:spcAft>
                <a:spcPct val="0"/>
              </a:spcAft>
              <a:defRPr sz="2200" b="1">
                <a:solidFill>
                  <a:srgbClr val="414EF3"/>
                </a:solidFill>
                <a:latin typeface="Arial" panose="020B0604020202020204" pitchFamily="34" charset="0"/>
              </a:defRPr>
            </a:lvl7pPr>
            <a:lvl8pPr marL="3429000" indent="-228600" eaLnBrk="0" fontAlgn="base" hangingPunct="0">
              <a:spcBef>
                <a:spcPct val="0"/>
              </a:spcBef>
              <a:spcAft>
                <a:spcPct val="0"/>
              </a:spcAft>
              <a:defRPr sz="2200" b="1">
                <a:solidFill>
                  <a:srgbClr val="414EF3"/>
                </a:solidFill>
                <a:latin typeface="Arial" panose="020B0604020202020204" pitchFamily="34" charset="0"/>
              </a:defRPr>
            </a:lvl8pPr>
            <a:lvl9pPr marL="3886200" indent="-228600" eaLnBrk="0" fontAlgn="base" hangingPunct="0">
              <a:spcBef>
                <a:spcPct val="0"/>
              </a:spcBef>
              <a:spcAft>
                <a:spcPct val="0"/>
              </a:spcAft>
              <a:defRPr sz="2200" b="1">
                <a:solidFill>
                  <a:srgbClr val="414EF3"/>
                </a:solidFill>
                <a:latin typeface="Arial" panose="020B0604020202020204" pitchFamily="34" charset="0"/>
              </a:defRPr>
            </a:lvl9pPr>
          </a:lstStyle>
          <a:p>
            <a:pPr marL="0" marR="0" lvl="0" indent="0" algn="l" defTabSz="914400" rtl="0" eaLnBrk="1" fontAlgn="base" latinLnBrk="0" hangingPunct="1">
              <a:lnSpc>
                <a:spcPct val="90000"/>
              </a:lnSpc>
              <a:spcBef>
                <a:spcPct val="20000"/>
              </a:spcBef>
              <a:spcAft>
                <a:spcPct val="50000"/>
              </a:spcAft>
              <a:buClrTx/>
              <a:buSzTx/>
              <a:buFontTx/>
              <a:buChar char="•"/>
              <a:tabLst/>
              <a:defRPr/>
            </a:pPr>
            <a:endParaRPr kumimoji="0" lang="en-US" altLang="en-US" sz="2200" b="1" i="0" u="none" strike="noStrike" kern="1200" cap="none" spc="0" normalizeH="0" baseline="0" noProof="0">
              <a:ln>
                <a:noFill/>
              </a:ln>
              <a:solidFill>
                <a:srgbClr val="414EF3"/>
              </a:solidFill>
              <a:effectLst/>
              <a:uLnTx/>
              <a:uFillTx/>
              <a:latin typeface="Arial" panose="020B0604020202020204" pitchFamily="34" charset="0"/>
              <a:ea typeface="+mn-ea"/>
              <a:cs typeface="+mn-cs"/>
            </a:endParaRPr>
          </a:p>
        </p:txBody>
      </p:sp>
      <p:sp>
        <p:nvSpPr>
          <p:cNvPr id="46091" name="Rectangle 2075"/>
          <p:cNvSpPr>
            <a:spLocks noChangeArrowheads="1"/>
          </p:cNvSpPr>
          <p:nvPr/>
        </p:nvSpPr>
        <p:spPr bwMode="auto">
          <a:xfrm rot="-5400000">
            <a:off x="534988" y="3344863"/>
            <a:ext cx="2743200" cy="2032000"/>
          </a:xfrm>
          <a:prstGeom prst="rect">
            <a:avLst/>
          </a:prstGeom>
          <a:noFill/>
          <a:ln w="9525">
            <a:solidFill>
              <a:srgbClr val="80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sz="2200" b="1">
                <a:solidFill>
                  <a:srgbClr val="414EF3"/>
                </a:solidFill>
                <a:latin typeface="Arial" panose="020B0604020202020204" pitchFamily="34" charset="0"/>
              </a:defRPr>
            </a:lvl1pPr>
            <a:lvl2pPr marL="742950" indent="-285750">
              <a:defRPr sz="2200" b="1">
                <a:solidFill>
                  <a:srgbClr val="414EF3"/>
                </a:solidFill>
                <a:latin typeface="Arial" panose="020B0604020202020204" pitchFamily="34" charset="0"/>
              </a:defRPr>
            </a:lvl2pPr>
            <a:lvl3pPr marL="1143000" indent="-228600">
              <a:defRPr sz="2200" b="1">
                <a:solidFill>
                  <a:srgbClr val="414EF3"/>
                </a:solidFill>
                <a:latin typeface="Arial" panose="020B0604020202020204" pitchFamily="34" charset="0"/>
              </a:defRPr>
            </a:lvl3pPr>
            <a:lvl4pPr marL="1600200" indent="-228600">
              <a:defRPr sz="2200" b="1">
                <a:solidFill>
                  <a:srgbClr val="414EF3"/>
                </a:solidFill>
                <a:latin typeface="Arial" panose="020B0604020202020204" pitchFamily="34" charset="0"/>
              </a:defRPr>
            </a:lvl4pPr>
            <a:lvl5pPr marL="2057400" indent="-228600">
              <a:defRPr sz="2200" b="1">
                <a:solidFill>
                  <a:srgbClr val="414EF3"/>
                </a:solidFill>
                <a:latin typeface="Arial" panose="020B0604020202020204" pitchFamily="34" charset="0"/>
              </a:defRPr>
            </a:lvl5pPr>
            <a:lvl6pPr marL="2514600" indent="-228600" eaLnBrk="0" fontAlgn="base" hangingPunct="0">
              <a:spcBef>
                <a:spcPct val="0"/>
              </a:spcBef>
              <a:spcAft>
                <a:spcPct val="0"/>
              </a:spcAft>
              <a:defRPr sz="2200" b="1">
                <a:solidFill>
                  <a:srgbClr val="414EF3"/>
                </a:solidFill>
                <a:latin typeface="Arial" panose="020B0604020202020204" pitchFamily="34" charset="0"/>
              </a:defRPr>
            </a:lvl6pPr>
            <a:lvl7pPr marL="2971800" indent="-228600" eaLnBrk="0" fontAlgn="base" hangingPunct="0">
              <a:spcBef>
                <a:spcPct val="0"/>
              </a:spcBef>
              <a:spcAft>
                <a:spcPct val="0"/>
              </a:spcAft>
              <a:defRPr sz="2200" b="1">
                <a:solidFill>
                  <a:srgbClr val="414EF3"/>
                </a:solidFill>
                <a:latin typeface="Arial" panose="020B0604020202020204" pitchFamily="34" charset="0"/>
              </a:defRPr>
            </a:lvl7pPr>
            <a:lvl8pPr marL="3429000" indent="-228600" eaLnBrk="0" fontAlgn="base" hangingPunct="0">
              <a:spcBef>
                <a:spcPct val="0"/>
              </a:spcBef>
              <a:spcAft>
                <a:spcPct val="0"/>
              </a:spcAft>
              <a:defRPr sz="2200" b="1">
                <a:solidFill>
                  <a:srgbClr val="414EF3"/>
                </a:solidFill>
                <a:latin typeface="Arial" panose="020B0604020202020204" pitchFamily="34" charset="0"/>
              </a:defRPr>
            </a:lvl8pPr>
            <a:lvl9pPr marL="3886200" indent="-228600" eaLnBrk="0" fontAlgn="base" hangingPunct="0">
              <a:spcBef>
                <a:spcPct val="0"/>
              </a:spcBef>
              <a:spcAft>
                <a:spcPct val="0"/>
              </a:spcAft>
              <a:defRPr sz="2200" b="1">
                <a:solidFill>
                  <a:srgbClr val="414EF3"/>
                </a:solidFill>
                <a:latin typeface="Arial" panose="020B0604020202020204" pitchFamily="34" charset="0"/>
              </a:defRPr>
            </a:lvl9pPr>
          </a:lstStyle>
          <a:p>
            <a:pPr marL="0" marR="0" lvl="0" indent="0" algn="l" defTabSz="914400" rtl="0" eaLnBrk="0" fontAlgn="base" latinLnBrk="0" hangingPunct="0">
              <a:lnSpc>
                <a:spcPct val="100000"/>
              </a:lnSpc>
              <a:spcBef>
                <a:spcPct val="50000"/>
              </a:spcBef>
              <a:spcAft>
                <a:spcPct val="0"/>
              </a:spcAft>
              <a:buClrTx/>
              <a:buSzTx/>
              <a:buFontTx/>
              <a:buNone/>
              <a:tabLst/>
              <a:defRPr/>
            </a:pPr>
            <a:r>
              <a:rPr kumimoji="0" lang="en-US" altLang="en-US" sz="1800" b="0" i="0" u="none" strike="noStrike" kern="1200" cap="none" spc="0" normalizeH="0" baseline="0" noProof="0">
                <a:ln>
                  <a:noFill/>
                </a:ln>
                <a:solidFill>
                  <a:srgbClr val="FF0000"/>
                </a:solidFill>
                <a:effectLst/>
                <a:uLnTx/>
                <a:uFillTx/>
                <a:latin typeface="Times New Roman" panose="02020603050405020304" pitchFamily="18" charset="0"/>
                <a:ea typeface="+mn-ea"/>
                <a:cs typeface="+mn-cs"/>
              </a:rPr>
              <a:t>Name of command</a:t>
            </a:r>
          </a:p>
          <a:p>
            <a:pPr marL="0" marR="0" lvl="0" indent="0" algn="l" defTabSz="914400" rtl="0" eaLnBrk="0" fontAlgn="base" latinLnBrk="0" hangingPunct="0">
              <a:lnSpc>
                <a:spcPct val="100000"/>
              </a:lnSpc>
              <a:spcBef>
                <a:spcPct val="50000"/>
              </a:spcBef>
              <a:spcAft>
                <a:spcPct val="0"/>
              </a:spcAft>
              <a:buClrTx/>
              <a:buSzTx/>
              <a:buFontTx/>
              <a:buNone/>
              <a:tabLst/>
              <a:defRPr/>
            </a:pPr>
            <a:r>
              <a:rPr kumimoji="0" lang="en-US" altLang="en-US" sz="1800" b="0" i="0" u="none" strike="noStrike" kern="1200" cap="none" spc="0" normalizeH="0" baseline="0" noProof="0">
                <a:ln>
                  <a:noFill/>
                </a:ln>
                <a:solidFill>
                  <a:srgbClr val="FF0000"/>
                </a:solidFill>
                <a:effectLst/>
                <a:uLnTx/>
                <a:uFillTx/>
                <a:latin typeface="Times New Roman" panose="02020603050405020304" pitchFamily="18" charset="0"/>
                <a:ea typeface="+mn-ea"/>
                <a:cs typeface="+mn-cs"/>
              </a:rPr>
              <a:t>Date Rcvd____________</a:t>
            </a:r>
          </a:p>
          <a:p>
            <a:pPr marL="0" marR="0" lvl="0" indent="0" algn="l" defTabSz="914400" rtl="0" eaLnBrk="0" fontAlgn="base" latinLnBrk="0" hangingPunct="0">
              <a:lnSpc>
                <a:spcPct val="100000"/>
              </a:lnSpc>
              <a:spcBef>
                <a:spcPct val="50000"/>
              </a:spcBef>
              <a:spcAft>
                <a:spcPct val="0"/>
              </a:spcAft>
              <a:buClrTx/>
              <a:buSzTx/>
              <a:buFontTx/>
              <a:buNone/>
              <a:tabLst/>
              <a:defRPr/>
            </a:pPr>
            <a:r>
              <a:rPr kumimoji="0" lang="en-US" altLang="en-US" sz="1800" b="0" i="0" u="none" strike="noStrike" kern="1200" cap="none" spc="0" normalizeH="0" baseline="0" noProof="0">
                <a:ln>
                  <a:noFill/>
                </a:ln>
                <a:solidFill>
                  <a:srgbClr val="FF0000"/>
                </a:solidFill>
                <a:effectLst/>
                <a:uLnTx/>
                <a:uFillTx/>
                <a:latin typeface="Times New Roman" panose="02020603050405020304" pitchFamily="18" charset="0"/>
                <a:ea typeface="+mn-ea"/>
                <a:cs typeface="+mn-cs"/>
              </a:rPr>
              <a:t>Date fwd_____________</a:t>
            </a:r>
          </a:p>
          <a:p>
            <a:pPr marL="0" marR="0" lvl="0" indent="0" algn="l" defTabSz="914400" rtl="0" eaLnBrk="0" fontAlgn="base" latinLnBrk="0" hangingPunct="0">
              <a:lnSpc>
                <a:spcPct val="100000"/>
              </a:lnSpc>
              <a:spcBef>
                <a:spcPct val="50000"/>
              </a:spcBef>
              <a:spcAft>
                <a:spcPct val="0"/>
              </a:spcAft>
              <a:buClrTx/>
              <a:buSzTx/>
              <a:buFontTx/>
              <a:buNone/>
              <a:tabLst/>
              <a:defRPr/>
            </a:pPr>
            <a:r>
              <a:rPr kumimoji="0" lang="en-US" altLang="en-US" sz="1800" b="0" i="0" u="none" strike="noStrike" kern="1200" cap="none" spc="0" normalizeH="0" baseline="0" noProof="0">
                <a:ln>
                  <a:noFill/>
                </a:ln>
                <a:solidFill>
                  <a:srgbClr val="FF0000"/>
                </a:solidFill>
                <a:effectLst/>
                <a:uLnTx/>
                <a:uFillTx/>
                <a:latin typeface="Times New Roman" panose="02020603050405020304" pitchFamily="18" charset="0"/>
                <a:ea typeface="+mn-ea"/>
                <a:cs typeface="+mn-cs"/>
              </a:rPr>
              <a:t>Reason______________</a:t>
            </a:r>
          </a:p>
          <a:p>
            <a:pPr marL="0" marR="0" lvl="0" indent="0" algn="l" defTabSz="914400" rtl="0" eaLnBrk="0" fontAlgn="base" latinLnBrk="0" hangingPunct="0">
              <a:lnSpc>
                <a:spcPct val="100000"/>
              </a:lnSpc>
              <a:spcBef>
                <a:spcPct val="50000"/>
              </a:spcBef>
              <a:spcAft>
                <a:spcPct val="0"/>
              </a:spcAft>
              <a:buClrTx/>
              <a:buSzTx/>
              <a:buFontTx/>
              <a:buNone/>
              <a:tabLst/>
              <a:defRPr/>
            </a:pPr>
            <a:r>
              <a:rPr kumimoji="0" lang="en-US" altLang="en-US" sz="1800" b="0" i="0" u="none" strike="noStrike" kern="1200" cap="none" spc="0" normalizeH="0" baseline="0" noProof="0">
                <a:ln>
                  <a:noFill/>
                </a:ln>
                <a:solidFill>
                  <a:srgbClr val="FF0000"/>
                </a:solidFill>
                <a:effectLst/>
                <a:uLnTx/>
                <a:uFillTx/>
                <a:latin typeface="Times New Roman" panose="02020603050405020304" pitchFamily="18" charset="0"/>
                <a:ea typeface="+mn-ea"/>
                <a:cs typeface="+mn-cs"/>
              </a:rPr>
              <a:t>Clerk Int/ Card#________ </a:t>
            </a:r>
          </a:p>
        </p:txBody>
      </p:sp>
      <p:sp>
        <p:nvSpPr>
          <p:cNvPr id="46092" name="Text Box 2076"/>
          <p:cNvSpPr txBox="1">
            <a:spLocks noChangeArrowheads="1"/>
          </p:cNvSpPr>
          <p:nvPr/>
        </p:nvSpPr>
        <p:spPr bwMode="auto">
          <a:xfrm rot="-5400000">
            <a:off x="915988" y="3832225"/>
            <a:ext cx="1143000" cy="292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200" b="1">
                <a:solidFill>
                  <a:srgbClr val="414EF3"/>
                </a:solidFill>
                <a:latin typeface="Arial" panose="020B0604020202020204" pitchFamily="34" charset="0"/>
              </a:defRPr>
            </a:lvl1pPr>
            <a:lvl2pPr marL="742950" indent="-285750">
              <a:defRPr sz="2200" b="1">
                <a:solidFill>
                  <a:srgbClr val="414EF3"/>
                </a:solidFill>
                <a:latin typeface="Arial" panose="020B0604020202020204" pitchFamily="34" charset="0"/>
              </a:defRPr>
            </a:lvl2pPr>
            <a:lvl3pPr marL="1143000" indent="-228600">
              <a:defRPr sz="2200" b="1">
                <a:solidFill>
                  <a:srgbClr val="414EF3"/>
                </a:solidFill>
                <a:latin typeface="Arial" panose="020B0604020202020204" pitchFamily="34" charset="0"/>
              </a:defRPr>
            </a:lvl3pPr>
            <a:lvl4pPr marL="1600200" indent="-228600">
              <a:defRPr sz="2200" b="1">
                <a:solidFill>
                  <a:srgbClr val="414EF3"/>
                </a:solidFill>
                <a:latin typeface="Arial" panose="020B0604020202020204" pitchFamily="34" charset="0"/>
              </a:defRPr>
            </a:lvl4pPr>
            <a:lvl5pPr marL="2057400" indent="-228600">
              <a:defRPr sz="2200" b="1">
                <a:solidFill>
                  <a:srgbClr val="414EF3"/>
                </a:solidFill>
                <a:latin typeface="Arial" panose="020B0604020202020204" pitchFamily="34" charset="0"/>
              </a:defRPr>
            </a:lvl5pPr>
            <a:lvl6pPr marL="2514600" indent="-228600" eaLnBrk="0" fontAlgn="base" hangingPunct="0">
              <a:spcBef>
                <a:spcPct val="0"/>
              </a:spcBef>
              <a:spcAft>
                <a:spcPct val="0"/>
              </a:spcAft>
              <a:defRPr sz="2200" b="1">
                <a:solidFill>
                  <a:srgbClr val="414EF3"/>
                </a:solidFill>
                <a:latin typeface="Arial" panose="020B0604020202020204" pitchFamily="34" charset="0"/>
              </a:defRPr>
            </a:lvl6pPr>
            <a:lvl7pPr marL="2971800" indent="-228600" eaLnBrk="0" fontAlgn="base" hangingPunct="0">
              <a:spcBef>
                <a:spcPct val="0"/>
              </a:spcBef>
              <a:spcAft>
                <a:spcPct val="0"/>
              </a:spcAft>
              <a:defRPr sz="2200" b="1">
                <a:solidFill>
                  <a:srgbClr val="414EF3"/>
                </a:solidFill>
                <a:latin typeface="Arial" panose="020B0604020202020204" pitchFamily="34" charset="0"/>
              </a:defRPr>
            </a:lvl7pPr>
            <a:lvl8pPr marL="3429000" indent="-228600" eaLnBrk="0" fontAlgn="base" hangingPunct="0">
              <a:spcBef>
                <a:spcPct val="0"/>
              </a:spcBef>
              <a:spcAft>
                <a:spcPct val="0"/>
              </a:spcAft>
              <a:defRPr sz="2200" b="1">
                <a:solidFill>
                  <a:srgbClr val="414EF3"/>
                </a:solidFill>
                <a:latin typeface="Arial" panose="020B0604020202020204" pitchFamily="34" charset="0"/>
              </a:defRPr>
            </a:lvl8pPr>
            <a:lvl9pPr marL="3886200" indent="-228600" eaLnBrk="0" fontAlgn="base" hangingPunct="0">
              <a:spcBef>
                <a:spcPct val="0"/>
              </a:spcBef>
              <a:spcAft>
                <a:spcPct val="0"/>
              </a:spcAft>
              <a:defRPr sz="2200" b="1">
                <a:solidFill>
                  <a:srgbClr val="414EF3"/>
                </a:solidFill>
                <a:latin typeface="Arial" panose="020B0604020202020204" pitchFamily="34" charset="0"/>
              </a:defRPr>
            </a:lvl9pPr>
          </a:lstStyle>
          <a:p>
            <a:pPr marL="0" marR="0" lvl="0" indent="0" algn="l" defTabSz="914400" rtl="0" eaLnBrk="1" fontAlgn="base" latinLnBrk="0" hangingPunct="1">
              <a:lnSpc>
                <a:spcPct val="90000"/>
              </a:lnSpc>
              <a:spcBef>
                <a:spcPct val="50000"/>
              </a:spcBef>
              <a:spcAft>
                <a:spcPct val="50000"/>
              </a:spcAft>
              <a:buClrTx/>
              <a:buSzTx/>
              <a:buFontTx/>
              <a:buNone/>
              <a:tabLst/>
              <a:defRPr/>
            </a:pPr>
            <a:r>
              <a:rPr kumimoji="0" lang="en-US" altLang="en-US" sz="1400" b="1" i="0" u="none" strike="noStrike" kern="1200" cap="none" spc="0" normalizeH="0" baseline="0" noProof="0">
                <a:ln>
                  <a:noFill/>
                </a:ln>
                <a:solidFill>
                  <a:srgbClr val="000000"/>
                </a:solidFill>
                <a:effectLst/>
                <a:uLnTx/>
                <a:uFillTx/>
                <a:latin typeface="Monotype Corsiva" panose="03010101010201010101" pitchFamily="66" charset="0"/>
                <a:ea typeface="+mn-ea"/>
                <a:cs typeface="+mn-cs"/>
              </a:rPr>
              <a:t>10 Jul 19</a:t>
            </a:r>
          </a:p>
        </p:txBody>
      </p:sp>
      <p:sp>
        <p:nvSpPr>
          <p:cNvPr id="46093" name="Text Box 2077"/>
          <p:cNvSpPr txBox="1">
            <a:spLocks noChangeArrowheads="1"/>
          </p:cNvSpPr>
          <p:nvPr/>
        </p:nvSpPr>
        <p:spPr bwMode="auto">
          <a:xfrm rot="-5400000">
            <a:off x="1314450" y="3846513"/>
            <a:ext cx="1143000" cy="292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200" b="1">
                <a:solidFill>
                  <a:srgbClr val="414EF3"/>
                </a:solidFill>
                <a:latin typeface="Arial" panose="020B0604020202020204" pitchFamily="34" charset="0"/>
              </a:defRPr>
            </a:lvl1pPr>
            <a:lvl2pPr marL="742950" indent="-285750">
              <a:defRPr sz="2200" b="1">
                <a:solidFill>
                  <a:srgbClr val="414EF3"/>
                </a:solidFill>
                <a:latin typeface="Arial" panose="020B0604020202020204" pitchFamily="34" charset="0"/>
              </a:defRPr>
            </a:lvl2pPr>
            <a:lvl3pPr marL="1143000" indent="-228600">
              <a:defRPr sz="2200" b="1">
                <a:solidFill>
                  <a:srgbClr val="414EF3"/>
                </a:solidFill>
                <a:latin typeface="Arial" panose="020B0604020202020204" pitchFamily="34" charset="0"/>
              </a:defRPr>
            </a:lvl3pPr>
            <a:lvl4pPr marL="1600200" indent="-228600">
              <a:defRPr sz="2200" b="1">
                <a:solidFill>
                  <a:srgbClr val="414EF3"/>
                </a:solidFill>
                <a:latin typeface="Arial" panose="020B0604020202020204" pitchFamily="34" charset="0"/>
              </a:defRPr>
            </a:lvl4pPr>
            <a:lvl5pPr marL="2057400" indent="-228600">
              <a:defRPr sz="2200" b="1">
                <a:solidFill>
                  <a:srgbClr val="414EF3"/>
                </a:solidFill>
                <a:latin typeface="Arial" panose="020B0604020202020204" pitchFamily="34" charset="0"/>
              </a:defRPr>
            </a:lvl5pPr>
            <a:lvl6pPr marL="2514600" indent="-228600" eaLnBrk="0" fontAlgn="base" hangingPunct="0">
              <a:spcBef>
                <a:spcPct val="0"/>
              </a:spcBef>
              <a:spcAft>
                <a:spcPct val="0"/>
              </a:spcAft>
              <a:defRPr sz="2200" b="1">
                <a:solidFill>
                  <a:srgbClr val="414EF3"/>
                </a:solidFill>
                <a:latin typeface="Arial" panose="020B0604020202020204" pitchFamily="34" charset="0"/>
              </a:defRPr>
            </a:lvl6pPr>
            <a:lvl7pPr marL="2971800" indent="-228600" eaLnBrk="0" fontAlgn="base" hangingPunct="0">
              <a:spcBef>
                <a:spcPct val="0"/>
              </a:spcBef>
              <a:spcAft>
                <a:spcPct val="0"/>
              </a:spcAft>
              <a:defRPr sz="2200" b="1">
                <a:solidFill>
                  <a:srgbClr val="414EF3"/>
                </a:solidFill>
                <a:latin typeface="Arial" panose="020B0604020202020204" pitchFamily="34" charset="0"/>
              </a:defRPr>
            </a:lvl7pPr>
            <a:lvl8pPr marL="3429000" indent="-228600" eaLnBrk="0" fontAlgn="base" hangingPunct="0">
              <a:spcBef>
                <a:spcPct val="0"/>
              </a:spcBef>
              <a:spcAft>
                <a:spcPct val="0"/>
              </a:spcAft>
              <a:defRPr sz="2200" b="1">
                <a:solidFill>
                  <a:srgbClr val="414EF3"/>
                </a:solidFill>
                <a:latin typeface="Arial" panose="020B0604020202020204" pitchFamily="34" charset="0"/>
              </a:defRPr>
            </a:lvl8pPr>
            <a:lvl9pPr marL="3886200" indent="-228600" eaLnBrk="0" fontAlgn="base" hangingPunct="0">
              <a:spcBef>
                <a:spcPct val="0"/>
              </a:spcBef>
              <a:spcAft>
                <a:spcPct val="0"/>
              </a:spcAft>
              <a:defRPr sz="2200" b="1">
                <a:solidFill>
                  <a:srgbClr val="414EF3"/>
                </a:solidFill>
                <a:latin typeface="Arial" panose="020B0604020202020204" pitchFamily="34" charset="0"/>
              </a:defRPr>
            </a:lvl9pPr>
          </a:lstStyle>
          <a:p>
            <a:pPr marL="0" marR="0" lvl="0" indent="0" algn="l" defTabSz="914400" rtl="0" eaLnBrk="1" fontAlgn="base" latinLnBrk="0" hangingPunct="1">
              <a:lnSpc>
                <a:spcPct val="90000"/>
              </a:lnSpc>
              <a:spcBef>
                <a:spcPct val="50000"/>
              </a:spcBef>
              <a:spcAft>
                <a:spcPct val="50000"/>
              </a:spcAft>
              <a:buClrTx/>
              <a:buSzTx/>
              <a:buFontTx/>
              <a:buNone/>
              <a:tabLst/>
              <a:defRPr/>
            </a:pPr>
            <a:r>
              <a:rPr kumimoji="0" lang="en-US" altLang="en-US" sz="1400" b="1" i="0" u="none" strike="noStrike" kern="1200" cap="none" spc="0" normalizeH="0" baseline="0" noProof="0">
                <a:ln>
                  <a:noFill/>
                </a:ln>
                <a:solidFill>
                  <a:srgbClr val="000000"/>
                </a:solidFill>
                <a:effectLst/>
                <a:uLnTx/>
                <a:uFillTx/>
                <a:latin typeface="Monotype Corsiva" panose="03010101010201010101" pitchFamily="66" charset="0"/>
                <a:ea typeface="+mn-ea"/>
                <a:cs typeface="+mn-cs"/>
              </a:rPr>
              <a:t>11 Jul 19</a:t>
            </a:r>
          </a:p>
        </p:txBody>
      </p:sp>
      <p:sp>
        <p:nvSpPr>
          <p:cNvPr id="46094" name="Text Box 2078"/>
          <p:cNvSpPr txBox="1">
            <a:spLocks noChangeArrowheads="1"/>
          </p:cNvSpPr>
          <p:nvPr/>
        </p:nvSpPr>
        <p:spPr bwMode="auto">
          <a:xfrm rot="-5400000">
            <a:off x="2166144" y="3486944"/>
            <a:ext cx="1066800" cy="258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200" b="1">
                <a:solidFill>
                  <a:srgbClr val="414EF3"/>
                </a:solidFill>
                <a:latin typeface="Arial" panose="020B0604020202020204" pitchFamily="34" charset="0"/>
              </a:defRPr>
            </a:lvl1pPr>
            <a:lvl2pPr marL="742950" indent="-285750">
              <a:defRPr sz="2200" b="1">
                <a:solidFill>
                  <a:srgbClr val="414EF3"/>
                </a:solidFill>
                <a:latin typeface="Arial" panose="020B0604020202020204" pitchFamily="34" charset="0"/>
              </a:defRPr>
            </a:lvl2pPr>
            <a:lvl3pPr marL="1143000" indent="-228600">
              <a:defRPr sz="2200" b="1">
                <a:solidFill>
                  <a:srgbClr val="414EF3"/>
                </a:solidFill>
                <a:latin typeface="Arial" panose="020B0604020202020204" pitchFamily="34" charset="0"/>
              </a:defRPr>
            </a:lvl3pPr>
            <a:lvl4pPr marL="1600200" indent="-228600">
              <a:defRPr sz="2200" b="1">
                <a:solidFill>
                  <a:srgbClr val="414EF3"/>
                </a:solidFill>
                <a:latin typeface="Arial" panose="020B0604020202020204" pitchFamily="34" charset="0"/>
              </a:defRPr>
            </a:lvl4pPr>
            <a:lvl5pPr marL="2057400" indent="-228600">
              <a:defRPr sz="2200" b="1">
                <a:solidFill>
                  <a:srgbClr val="414EF3"/>
                </a:solidFill>
                <a:latin typeface="Arial" panose="020B0604020202020204" pitchFamily="34" charset="0"/>
              </a:defRPr>
            </a:lvl5pPr>
            <a:lvl6pPr marL="2514600" indent="-228600" eaLnBrk="0" fontAlgn="base" hangingPunct="0">
              <a:spcBef>
                <a:spcPct val="0"/>
              </a:spcBef>
              <a:spcAft>
                <a:spcPct val="0"/>
              </a:spcAft>
              <a:defRPr sz="2200" b="1">
                <a:solidFill>
                  <a:srgbClr val="414EF3"/>
                </a:solidFill>
                <a:latin typeface="Arial" panose="020B0604020202020204" pitchFamily="34" charset="0"/>
              </a:defRPr>
            </a:lvl6pPr>
            <a:lvl7pPr marL="2971800" indent="-228600" eaLnBrk="0" fontAlgn="base" hangingPunct="0">
              <a:spcBef>
                <a:spcPct val="0"/>
              </a:spcBef>
              <a:spcAft>
                <a:spcPct val="0"/>
              </a:spcAft>
              <a:defRPr sz="2200" b="1">
                <a:solidFill>
                  <a:srgbClr val="414EF3"/>
                </a:solidFill>
                <a:latin typeface="Arial" panose="020B0604020202020204" pitchFamily="34" charset="0"/>
              </a:defRPr>
            </a:lvl7pPr>
            <a:lvl8pPr marL="3429000" indent="-228600" eaLnBrk="0" fontAlgn="base" hangingPunct="0">
              <a:spcBef>
                <a:spcPct val="0"/>
              </a:spcBef>
              <a:spcAft>
                <a:spcPct val="0"/>
              </a:spcAft>
              <a:defRPr sz="2200" b="1">
                <a:solidFill>
                  <a:srgbClr val="414EF3"/>
                </a:solidFill>
                <a:latin typeface="Arial" panose="020B0604020202020204" pitchFamily="34" charset="0"/>
              </a:defRPr>
            </a:lvl8pPr>
            <a:lvl9pPr marL="3886200" indent="-228600" eaLnBrk="0" fontAlgn="base" hangingPunct="0">
              <a:spcBef>
                <a:spcPct val="0"/>
              </a:spcBef>
              <a:spcAft>
                <a:spcPct val="0"/>
              </a:spcAft>
              <a:defRPr sz="2200" b="1">
                <a:solidFill>
                  <a:srgbClr val="414EF3"/>
                </a:solidFill>
                <a:latin typeface="Arial" panose="020B0604020202020204" pitchFamily="34" charset="0"/>
              </a:defRPr>
            </a:lvl9pPr>
          </a:lstStyle>
          <a:p>
            <a:pPr marL="0" marR="0" lvl="0" indent="0" algn="ctr" defTabSz="914400" rtl="0" eaLnBrk="1" fontAlgn="base" latinLnBrk="0" hangingPunct="1">
              <a:lnSpc>
                <a:spcPct val="90000"/>
              </a:lnSpc>
              <a:spcBef>
                <a:spcPct val="50000"/>
              </a:spcBef>
              <a:spcAft>
                <a:spcPct val="50000"/>
              </a:spcAft>
              <a:buClrTx/>
              <a:buSzTx/>
              <a:buFontTx/>
              <a:buNone/>
              <a:tabLst/>
              <a:defRPr/>
            </a:pPr>
            <a:r>
              <a:rPr kumimoji="0" lang="en-US" altLang="en-US" sz="1200" b="1" i="0" u="none" strike="noStrike" kern="1200" cap="none" spc="0" normalizeH="0" baseline="0" noProof="0">
                <a:ln>
                  <a:noFill/>
                </a:ln>
                <a:solidFill>
                  <a:srgbClr val="000000"/>
                </a:solidFill>
                <a:effectLst/>
                <a:uLnTx/>
                <a:uFillTx/>
                <a:latin typeface="Comic Sans MS" panose="030F0702030302020204" pitchFamily="66" charset="0"/>
                <a:ea typeface="+mn-ea"/>
                <a:cs typeface="+mn-cs"/>
              </a:rPr>
              <a:t>JKB/ 4-22</a:t>
            </a:r>
          </a:p>
        </p:txBody>
      </p:sp>
      <p:sp>
        <p:nvSpPr>
          <p:cNvPr id="46095" name="Text Box 2079"/>
          <p:cNvSpPr txBox="1">
            <a:spLocks noChangeArrowheads="1"/>
          </p:cNvSpPr>
          <p:nvPr/>
        </p:nvSpPr>
        <p:spPr bwMode="auto">
          <a:xfrm>
            <a:off x="3238500" y="1807177"/>
            <a:ext cx="28956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200" b="1">
                <a:solidFill>
                  <a:srgbClr val="414EF3"/>
                </a:solidFill>
                <a:latin typeface="Arial" panose="020B0604020202020204" pitchFamily="34" charset="0"/>
              </a:defRPr>
            </a:lvl1pPr>
            <a:lvl2pPr marL="742950" indent="-285750">
              <a:defRPr sz="2200" b="1">
                <a:solidFill>
                  <a:srgbClr val="414EF3"/>
                </a:solidFill>
                <a:latin typeface="Arial" panose="020B0604020202020204" pitchFamily="34" charset="0"/>
              </a:defRPr>
            </a:lvl2pPr>
            <a:lvl3pPr marL="1143000" indent="-228600">
              <a:defRPr sz="2200" b="1">
                <a:solidFill>
                  <a:srgbClr val="414EF3"/>
                </a:solidFill>
                <a:latin typeface="Arial" panose="020B0604020202020204" pitchFamily="34" charset="0"/>
              </a:defRPr>
            </a:lvl3pPr>
            <a:lvl4pPr marL="1600200" indent="-228600">
              <a:defRPr sz="2200" b="1">
                <a:solidFill>
                  <a:srgbClr val="414EF3"/>
                </a:solidFill>
                <a:latin typeface="Arial" panose="020B0604020202020204" pitchFamily="34" charset="0"/>
              </a:defRPr>
            </a:lvl4pPr>
            <a:lvl5pPr marL="2057400" indent="-228600">
              <a:defRPr sz="2200" b="1">
                <a:solidFill>
                  <a:srgbClr val="414EF3"/>
                </a:solidFill>
                <a:latin typeface="Arial" panose="020B0604020202020204" pitchFamily="34" charset="0"/>
              </a:defRPr>
            </a:lvl5pPr>
            <a:lvl6pPr marL="2514600" indent="-228600" eaLnBrk="0" fontAlgn="base" hangingPunct="0">
              <a:spcBef>
                <a:spcPct val="0"/>
              </a:spcBef>
              <a:spcAft>
                <a:spcPct val="0"/>
              </a:spcAft>
              <a:defRPr sz="2200" b="1">
                <a:solidFill>
                  <a:srgbClr val="414EF3"/>
                </a:solidFill>
                <a:latin typeface="Arial" panose="020B0604020202020204" pitchFamily="34" charset="0"/>
              </a:defRPr>
            </a:lvl6pPr>
            <a:lvl7pPr marL="2971800" indent="-228600" eaLnBrk="0" fontAlgn="base" hangingPunct="0">
              <a:spcBef>
                <a:spcPct val="0"/>
              </a:spcBef>
              <a:spcAft>
                <a:spcPct val="0"/>
              </a:spcAft>
              <a:defRPr sz="2200" b="1">
                <a:solidFill>
                  <a:srgbClr val="414EF3"/>
                </a:solidFill>
                <a:latin typeface="Arial" panose="020B0604020202020204" pitchFamily="34" charset="0"/>
              </a:defRPr>
            </a:lvl7pPr>
            <a:lvl8pPr marL="3429000" indent="-228600" eaLnBrk="0" fontAlgn="base" hangingPunct="0">
              <a:spcBef>
                <a:spcPct val="0"/>
              </a:spcBef>
              <a:spcAft>
                <a:spcPct val="0"/>
              </a:spcAft>
              <a:defRPr sz="2200" b="1">
                <a:solidFill>
                  <a:srgbClr val="414EF3"/>
                </a:solidFill>
                <a:latin typeface="Arial" panose="020B0604020202020204" pitchFamily="34" charset="0"/>
              </a:defRPr>
            </a:lvl8pPr>
            <a:lvl9pPr marL="3886200" indent="-228600" eaLnBrk="0" fontAlgn="base" hangingPunct="0">
              <a:spcBef>
                <a:spcPct val="0"/>
              </a:spcBef>
              <a:spcAft>
                <a:spcPct val="0"/>
              </a:spcAft>
              <a:defRPr sz="2200" b="1">
                <a:solidFill>
                  <a:srgbClr val="414EF3"/>
                </a:solidFill>
                <a:latin typeface="Arial" panose="020B0604020202020204" pitchFamily="34" charset="0"/>
              </a:defRPr>
            </a:lvl9pPr>
          </a:lstStyle>
          <a:p>
            <a:pPr marL="0" marR="0" lvl="0" indent="0" algn="ctr" defTabSz="914400" rtl="0" eaLnBrk="1" fontAlgn="base" latinLnBrk="0" hangingPunct="1">
              <a:lnSpc>
                <a:spcPct val="90000"/>
              </a:lnSpc>
              <a:spcBef>
                <a:spcPct val="50000"/>
              </a:spcBef>
              <a:spcAft>
                <a:spcPct val="50000"/>
              </a:spcAft>
              <a:buClrTx/>
              <a:buSzTx/>
              <a:buFontTx/>
              <a:buNone/>
              <a:tabLst/>
              <a:defRPr/>
            </a:pPr>
            <a:r>
              <a:rPr kumimoji="0" lang="en-US" altLang="en-US" sz="2000" b="1" i="0" u="sng"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BACK OF MAIL</a:t>
            </a:r>
          </a:p>
        </p:txBody>
      </p:sp>
      <p:sp>
        <p:nvSpPr>
          <p:cNvPr id="46096" name="TextBox 1"/>
          <p:cNvSpPr txBox="1">
            <a:spLocks noChangeArrowheads="1"/>
          </p:cNvSpPr>
          <p:nvPr/>
        </p:nvSpPr>
        <p:spPr bwMode="auto">
          <a:xfrm rot="-5400000">
            <a:off x="1835150" y="4059238"/>
            <a:ext cx="903288" cy="27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200" b="1">
                <a:solidFill>
                  <a:srgbClr val="414EF3"/>
                </a:solidFill>
                <a:latin typeface="Arial" panose="020B0604020202020204" pitchFamily="34" charset="0"/>
              </a:defRPr>
            </a:lvl1pPr>
            <a:lvl2pPr marL="742950" indent="-285750">
              <a:defRPr sz="2200" b="1">
                <a:solidFill>
                  <a:srgbClr val="414EF3"/>
                </a:solidFill>
                <a:latin typeface="Arial" panose="020B0604020202020204" pitchFamily="34" charset="0"/>
              </a:defRPr>
            </a:lvl2pPr>
            <a:lvl3pPr marL="1143000" indent="-228600">
              <a:defRPr sz="2200" b="1">
                <a:solidFill>
                  <a:srgbClr val="414EF3"/>
                </a:solidFill>
                <a:latin typeface="Arial" panose="020B0604020202020204" pitchFamily="34" charset="0"/>
              </a:defRPr>
            </a:lvl3pPr>
            <a:lvl4pPr marL="1600200" indent="-228600">
              <a:defRPr sz="2200" b="1">
                <a:solidFill>
                  <a:srgbClr val="414EF3"/>
                </a:solidFill>
                <a:latin typeface="Arial" panose="020B0604020202020204" pitchFamily="34" charset="0"/>
              </a:defRPr>
            </a:lvl4pPr>
            <a:lvl5pPr marL="2057400" indent="-228600">
              <a:defRPr sz="2200" b="1">
                <a:solidFill>
                  <a:srgbClr val="414EF3"/>
                </a:solidFill>
                <a:latin typeface="Arial" panose="020B0604020202020204" pitchFamily="34" charset="0"/>
              </a:defRPr>
            </a:lvl5pPr>
            <a:lvl6pPr marL="2514600" indent="-228600" eaLnBrk="0" fontAlgn="base" hangingPunct="0">
              <a:spcBef>
                <a:spcPct val="0"/>
              </a:spcBef>
              <a:spcAft>
                <a:spcPct val="0"/>
              </a:spcAft>
              <a:defRPr sz="2200" b="1">
                <a:solidFill>
                  <a:srgbClr val="414EF3"/>
                </a:solidFill>
                <a:latin typeface="Arial" panose="020B0604020202020204" pitchFamily="34" charset="0"/>
              </a:defRPr>
            </a:lvl6pPr>
            <a:lvl7pPr marL="2971800" indent="-228600" eaLnBrk="0" fontAlgn="base" hangingPunct="0">
              <a:spcBef>
                <a:spcPct val="0"/>
              </a:spcBef>
              <a:spcAft>
                <a:spcPct val="0"/>
              </a:spcAft>
              <a:defRPr sz="2200" b="1">
                <a:solidFill>
                  <a:srgbClr val="414EF3"/>
                </a:solidFill>
                <a:latin typeface="Arial" panose="020B0604020202020204" pitchFamily="34" charset="0"/>
              </a:defRPr>
            </a:lvl7pPr>
            <a:lvl8pPr marL="3429000" indent="-228600" eaLnBrk="0" fontAlgn="base" hangingPunct="0">
              <a:spcBef>
                <a:spcPct val="0"/>
              </a:spcBef>
              <a:spcAft>
                <a:spcPct val="0"/>
              </a:spcAft>
              <a:defRPr sz="2200" b="1">
                <a:solidFill>
                  <a:srgbClr val="414EF3"/>
                </a:solidFill>
                <a:latin typeface="Arial" panose="020B0604020202020204" pitchFamily="34" charset="0"/>
              </a:defRPr>
            </a:lvl8pPr>
            <a:lvl9pPr marL="3886200" indent="-228600" eaLnBrk="0" fontAlgn="base" hangingPunct="0">
              <a:spcBef>
                <a:spcPct val="0"/>
              </a:spcBef>
              <a:spcAft>
                <a:spcPct val="0"/>
              </a:spcAft>
              <a:defRPr sz="2200" b="1">
                <a:solidFill>
                  <a:srgbClr val="414EF3"/>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200" b="1" i="0" u="none" strike="noStrike" kern="1200" cap="none" spc="0" normalizeH="0" baseline="0" noProof="0">
                <a:ln>
                  <a:noFill/>
                </a:ln>
                <a:solidFill>
                  <a:prstClr val="black"/>
                </a:solidFill>
                <a:effectLst/>
                <a:uLnTx/>
                <a:uFillTx/>
                <a:latin typeface="Courier New" panose="02070309020205020404" pitchFamily="49" charset="0"/>
                <a:ea typeface="+mn-ea"/>
                <a:cs typeface="Courier New" panose="02070309020205020404" pitchFamily="49" charset="0"/>
              </a:rPr>
              <a:t>Refused</a:t>
            </a:r>
          </a:p>
        </p:txBody>
      </p:sp>
      <p:sp>
        <p:nvSpPr>
          <p:cNvPr id="18" name="TextBox 17"/>
          <p:cNvSpPr txBox="1"/>
          <p:nvPr/>
        </p:nvSpPr>
        <p:spPr>
          <a:xfrm>
            <a:off x="2078240" y="1212632"/>
            <a:ext cx="4987519" cy="430887"/>
          </a:xfrm>
          <a:prstGeom prst="rect">
            <a:avLst/>
          </a:prstGeom>
          <a:noFill/>
        </p:spPr>
        <p:txBody>
          <a:bodyPr wrap="non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200" b="1"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EXAMPLE OF RETURN TO SENDER</a:t>
            </a:r>
            <a:endParaRPr kumimoji="0" lang="en-US" sz="22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Tree>
    <p:extLst>
      <p:ext uri="{BB962C8B-B14F-4D97-AF65-F5344CB8AC3E}">
        <p14:creationId xmlns:p14="http://schemas.microsoft.com/office/powerpoint/2010/main" val="2952039474"/>
      </p:ext>
    </p:extLst>
  </p:cSld>
  <p:clrMapOvr>
    <a:masterClrMapping/>
  </p:clrMapOvr>
  <p:transition spd="med"/>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val 4"/>
          <p:cNvSpPr/>
          <p:nvPr/>
        </p:nvSpPr>
        <p:spPr>
          <a:xfrm>
            <a:off x="3581400" y="4648200"/>
            <a:ext cx="4114800" cy="137160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graphicFrame>
        <p:nvGraphicFramePr>
          <p:cNvPr id="47107" name="Object 1026"/>
          <p:cNvGraphicFramePr>
            <a:graphicFrameLocks noChangeAspect="1"/>
          </p:cNvGraphicFramePr>
          <p:nvPr/>
        </p:nvGraphicFramePr>
        <p:xfrm>
          <a:off x="876300" y="3276600"/>
          <a:ext cx="7848600" cy="3217863"/>
        </p:xfrm>
        <a:graphic>
          <a:graphicData uri="http://schemas.openxmlformats.org/presentationml/2006/ole">
            <mc:AlternateContent xmlns:mc="http://schemas.openxmlformats.org/markup-compatibility/2006">
              <mc:Choice xmlns:v="urn:schemas-microsoft-com:vml" Requires="v">
                <p:oleObj spid="_x0000_s3075" name="Worksheet" r:id="rId3" imgW="4695840" imgH="1962083" progId="Excel.Sheet.8">
                  <p:embed/>
                </p:oleObj>
              </mc:Choice>
              <mc:Fallback>
                <p:oleObj name="Worksheet" r:id="rId3" imgW="4695840" imgH="1962083" progId="Excel.Sheet.8">
                  <p:embed/>
                  <p:pic>
                    <p:nvPicPr>
                      <p:cNvPr id="47107" name="Object 102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76300" y="3276600"/>
                        <a:ext cx="7848600" cy="3217863"/>
                      </a:xfrm>
                      <a:prstGeom prst="rect">
                        <a:avLst/>
                      </a:prstGeom>
                      <a:solidFill>
                        <a:srgbClr val="FFFFFF"/>
                      </a:solidFill>
                      <a:ln w="3810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47109" name="Text Box 1028"/>
          <p:cNvSpPr txBox="1">
            <a:spLocks noChangeArrowheads="1"/>
          </p:cNvSpPr>
          <p:nvPr/>
        </p:nvSpPr>
        <p:spPr bwMode="auto">
          <a:xfrm>
            <a:off x="1143000" y="2438400"/>
            <a:ext cx="7010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200" b="1">
                <a:solidFill>
                  <a:srgbClr val="414EF3"/>
                </a:solidFill>
                <a:latin typeface="Arial" panose="020B0604020202020204" pitchFamily="34" charset="0"/>
              </a:defRPr>
            </a:lvl1pPr>
            <a:lvl2pPr marL="742950" indent="-285750">
              <a:defRPr sz="2200" b="1">
                <a:solidFill>
                  <a:srgbClr val="414EF3"/>
                </a:solidFill>
                <a:latin typeface="Arial" panose="020B0604020202020204" pitchFamily="34" charset="0"/>
              </a:defRPr>
            </a:lvl2pPr>
            <a:lvl3pPr marL="1143000" indent="-228600">
              <a:defRPr sz="2200" b="1">
                <a:solidFill>
                  <a:srgbClr val="414EF3"/>
                </a:solidFill>
                <a:latin typeface="Arial" panose="020B0604020202020204" pitchFamily="34" charset="0"/>
              </a:defRPr>
            </a:lvl3pPr>
            <a:lvl4pPr marL="1600200" indent="-228600">
              <a:defRPr sz="2200" b="1">
                <a:solidFill>
                  <a:srgbClr val="414EF3"/>
                </a:solidFill>
                <a:latin typeface="Arial" panose="020B0604020202020204" pitchFamily="34" charset="0"/>
              </a:defRPr>
            </a:lvl4pPr>
            <a:lvl5pPr marL="2057400" indent="-228600">
              <a:defRPr sz="2200" b="1">
                <a:solidFill>
                  <a:srgbClr val="414EF3"/>
                </a:solidFill>
                <a:latin typeface="Arial" panose="020B0604020202020204" pitchFamily="34" charset="0"/>
              </a:defRPr>
            </a:lvl5pPr>
            <a:lvl6pPr marL="2514600" indent="-228600" eaLnBrk="0" fontAlgn="base" hangingPunct="0">
              <a:spcBef>
                <a:spcPct val="0"/>
              </a:spcBef>
              <a:spcAft>
                <a:spcPct val="0"/>
              </a:spcAft>
              <a:defRPr sz="2200" b="1">
                <a:solidFill>
                  <a:srgbClr val="414EF3"/>
                </a:solidFill>
                <a:latin typeface="Arial" panose="020B0604020202020204" pitchFamily="34" charset="0"/>
              </a:defRPr>
            </a:lvl6pPr>
            <a:lvl7pPr marL="2971800" indent="-228600" eaLnBrk="0" fontAlgn="base" hangingPunct="0">
              <a:spcBef>
                <a:spcPct val="0"/>
              </a:spcBef>
              <a:spcAft>
                <a:spcPct val="0"/>
              </a:spcAft>
              <a:defRPr sz="2200" b="1">
                <a:solidFill>
                  <a:srgbClr val="414EF3"/>
                </a:solidFill>
                <a:latin typeface="Arial" panose="020B0604020202020204" pitchFamily="34" charset="0"/>
              </a:defRPr>
            </a:lvl7pPr>
            <a:lvl8pPr marL="3429000" indent="-228600" eaLnBrk="0" fontAlgn="base" hangingPunct="0">
              <a:spcBef>
                <a:spcPct val="0"/>
              </a:spcBef>
              <a:spcAft>
                <a:spcPct val="0"/>
              </a:spcAft>
              <a:defRPr sz="2200" b="1">
                <a:solidFill>
                  <a:srgbClr val="414EF3"/>
                </a:solidFill>
                <a:latin typeface="Arial" panose="020B0604020202020204" pitchFamily="34" charset="0"/>
              </a:defRPr>
            </a:lvl8pPr>
            <a:lvl9pPr marL="3886200" indent="-228600" eaLnBrk="0" fontAlgn="base" hangingPunct="0">
              <a:spcBef>
                <a:spcPct val="0"/>
              </a:spcBef>
              <a:spcAft>
                <a:spcPct val="0"/>
              </a:spcAft>
              <a:defRPr sz="2200" b="1">
                <a:solidFill>
                  <a:srgbClr val="414EF3"/>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defRPr/>
            </a:pPr>
            <a:endParaRPr kumimoji="0" lang="en-US" altLang="en-US" sz="2400" b="1"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47110" name="Text Box 1029"/>
          <p:cNvSpPr txBox="1">
            <a:spLocks noChangeArrowheads="1"/>
          </p:cNvSpPr>
          <p:nvPr/>
        </p:nvSpPr>
        <p:spPr bwMode="auto">
          <a:xfrm>
            <a:off x="1143000" y="2514600"/>
            <a:ext cx="7620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200" b="1">
                <a:solidFill>
                  <a:srgbClr val="414EF3"/>
                </a:solidFill>
                <a:latin typeface="Arial" panose="020B0604020202020204" pitchFamily="34" charset="0"/>
              </a:defRPr>
            </a:lvl1pPr>
            <a:lvl2pPr marL="742950" indent="-285750">
              <a:defRPr sz="2200" b="1">
                <a:solidFill>
                  <a:srgbClr val="414EF3"/>
                </a:solidFill>
                <a:latin typeface="Arial" panose="020B0604020202020204" pitchFamily="34" charset="0"/>
              </a:defRPr>
            </a:lvl2pPr>
            <a:lvl3pPr marL="1143000" indent="-228600">
              <a:defRPr sz="2200" b="1">
                <a:solidFill>
                  <a:srgbClr val="414EF3"/>
                </a:solidFill>
                <a:latin typeface="Arial" panose="020B0604020202020204" pitchFamily="34" charset="0"/>
              </a:defRPr>
            </a:lvl3pPr>
            <a:lvl4pPr marL="1600200" indent="-228600">
              <a:defRPr sz="2200" b="1">
                <a:solidFill>
                  <a:srgbClr val="414EF3"/>
                </a:solidFill>
                <a:latin typeface="Arial" panose="020B0604020202020204" pitchFamily="34" charset="0"/>
              </a:defRPr>
            </a:lvl4pPr>
            <a:lvl5pPr marL="2057400" indent="-228600">
              <a:defRPr sz="2200" b="1">
                <a:solidFill>
                  <a:srgbClr val="414EF3"/>
                </a:solidFill>
                <a:latin typeface="Arial" panose="020B0604020202020204" pitchFamily="34" charset="0"/>
              </a:defRPr>
            </a:lvl5pPr>
            <a:lvl6pPr marL="2514600" indent="-228600" eaLnBrk="0" fontAlgn="base" hangingPunct="0">
              <a:spcBef>
                <a:spcPct val="0"/>
              </a:spcBef>
              <a:spcAft>
                <a:spcPct val="0"/>
              </a:spcAft>
              <a:defRPr sz="2200" b="1">
                <a:solidFill>
                  <a:srgbClr val="414EF3"/>
                </a:solidFill>
                <a:latin typeface="Arial" panose="020B0604020202020204" pitchFamily="34" charset="0"/>
              </a:defRPr>
            </a:lvl6pPr>
            <a:lvl7pPr marL="2971800" indent="-228600" eaLnBrk="0" fontAlgn="base" hangingPunct="0">
              <a:spcBef>
                <a:spcPct val="0"/>
              </a:spcBef>
              <a:spcAft>
                <a:spcPct val="0"/>
              </a:spcAft>
              <a:defRPr sz="2200" b="1">
                <a:solidFill>
                  <a:srgbClr val="414EF3"/>
                </a:solidFill>
                <a:latin typeface="Arial" panose="020B0604020202020204" pitchFamily="34" charset="0"/>
              </a:defRPr>
            </a:lvl7pPr>
            <a:lvl8pPr marL="3429000" indent="-228600" eaLnBrk="0" fontAlgn="base" hangingPunct="0">
              <a:spcBef>
                <a:spcPct val="0"/>
              </a:spcBef>
              <a:spcAft>
                <a:spcPct val="0"/>
              </a:spcAft>
              <a:defRPr sz="2200" b="1">
                <a:solidFill>
                  <a:srgbClr val="414EF3"/>
                </a:solidFill>
                <a:latin typeface="Arial" panose="020B0604020202020204" pitchFamily="34" charset="0"/>
              </a:defRPr>
            </a:lvl8pPr>
            <a:lvl9pPr marL="3886200" indent="-228600" eaLnBrk="0" fontAlgn="base" hangingPunct="0">
              <a:spcBef>
                <a:spcPct val="0"/>
              </a:spcBef>
              <a:spcAft>
                <a:spcPct val="0"/>
              </a:spcAft>
              <a:defRPr sz="2200" b="1">
                <a:solidFill>
                  <a:srgbClr val="414EF3"/>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defRPr/>
            </a:pPr>
            <a:endParaRPr kumimoji="0" lang="en-US" altLang="en-US" sz="2400" b="1"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47111" name="Text Box 1030"/>
          <p:cNvSpPr txBox="1">
            <a:spLocks noChangeArrowheads="1"/>
          </p:cNvSpPr>
          <p:nvPr/>
        </p:nvSpPr>
        <p:spPr bwMode="auto">
          <a:xfrm>
            <a:off x="990600" y="2203589"/>
            <a:ext cx="777240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200" b="1">
                <a:solidFill>
                  <a:srgbClr val="414EF3"/>
                </a:solidFill>
                <a:latin typeface="Arial" panose="020B0604020202020204" pitchFamily="34" charset="0"/>
              </a:defRPr>
            </a:lvl1pPr>
            <a:lvl2pPr marL="742950" indent="-285750">
              <a:defRPr sz="2200" b="1">
                <a:solidFill>
                  <a:srgbClr val="414EF3"/>
                </a:solidFill>
                <a:latin typeface="Arial" panose="020B0604020202020204" pitchFamily="34" charset="0"/>
              </a:defRPr>
            </a:lvl2pPr>
            <a:lvl3pPr marL="1143000" indent="-228600">
              <a:defRPr sz="2200" b="1">
                <a:solidFill>
                  <a:srgbClr val="414EF3"/>
                </a:solidFill>
                <a:latin typeface="Arial" panose="020B0604020202020204" pitchFamily="34" charset="0"/>
              </a:defRPr>
            </a:lvl3pPr>
            <a:lvl4pPr marL="1600200" indent="-228600">
              <a:defRPr sz="2200" b="1">
                <a:solidFill>
                  <a:srgbClr val="414EF3"/>
                </a:solidFill>
                <a:latin typeface="Arial" panose="020B0604020202020204" pitchFamily="34" charset="0"/>
              </a:defRPr>
            </a:lvl4pPr>
            <a:lvl5pPr marL="2057400" indent="-228600">
              <a:defRPr sz="2200" b="1">
                <a:solidFill>
                  <a:srgbClr val="414EF3"/>
                </a:solidFill>
                <a:latin typeface="Arial" panose="020B0604020202020204" pitchFamily="34" charset="0"/>
              </a:defRPr>
            </a:lvl5pPr>
            <a:lvl6pPr marL="2514600" indent="-228600" eaLnBrk="0" fontAlgn="base" hangingPunct="0">
              <a:spcBef>
                <a:spcPct val="0"/>
              </a:spcBef>
              <a:spcAft>
                <a:spcPct val="0"/>
              </a:spcAft>
              <a:defRPr sz="2200" b="1">
                <a:solidFill>
                  <a:srgbClr val="414EF3"/>
                </a:solidFill>
                <a:latin typeface="Arial" panose="020B0604020202020204" pitchFamily="34" charset="0"/>
              </a:defRPr>
            </a:lvl6pPr>
            <a:lvl7pPr marL="2971800" indent="-228600" eaLnBrk="0" fontAlgn="base" hangingPunct="0">
              <a:spcBef>
                <a:spcPct val="0"/>
              </a:spcBef>
              <a:spcAft>
                <a:spcPct val="0"/>
              </a:spcAft>
              <a:defRPr sz="2200" b="1">
                <a:solidFill>
                  <a:srgbClr val="414EF3"/>
                </a:solidFill>
                <a:latin typeface="Arial" panose="020B0604020202020204" pitchFamily="34" charset="0"/>
              </a:defRPr>
            </a:lvl7pPr>
            <a:lvl8pPr marL="3429000" indent="-228600" eaLnBrk="0" fontAlgn="base" hangingPunct="0">
              <a:spcBef>
                <a:spcPct val="0"/>
              </a:spcBef>
              <a:spcAft>
                <a:spcPct val="0"/>
              </a:spcAft>
              <a:defRPr sz="2200" b="1">
                <a:solidFill>
                  <a:srgbClr val="414EF3"/>
                </a:solidFill>
                <a:latin typeface="Arial" panose="020B0604020202020204" pitchFamily="34" charset="0"/>
              </a:defRPr>
            </a:lvl8pPr>
            <a:lvl9pPr marL="3886200" indent="-228600" eaLnBrk="0" fontAlgn="base" hangingPunct="0">
              <a:spcBef>
                <a:spcPct val="0"/>
              </a:spcBef>
              <a:spcAft>
                <a:spcPct val="0"/>
              </a:spcAft>
              <a:defRPr sz="2200" b="1">
                <a:solidFill>
                  <a:srgbClr val="414EF3"/>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000" b="0" i="0" u="none" strike="noStrike" kern="1200" cap="none" spc="0" normalizeH="0" baseline="0" noProof="0" dirty="0" smtClean="0">
                <a:ln>
                  <a:noFill/>
                </a:ln>
                <a:solidFill>
                  <a:srgbClr val="000000"/>
                </a:solidFill>
                <a:effectLst/>
                <a:uLnTx/>
                <a:uFillTx/>
                <a:latin typeface="Times New Roman" panose="02020603050405020304" pitchFamily="18" charset="0"/>
                <a:ea typeface="+mn-ea"/>
                <a:cs typeface="Times New Roman" panose="02020603050405020304" pitchFamily="18" charset="0"/>
              </a:rPr>
              <a:t>Customer </a:t>
            </a:r>
            <a:r>
              <a:rPr kumimoji="0" lang="en-US" altLang="en-US" sz="20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MUST circle the  address to indicate mail was </a:t>
            </a:r>
            <a:r>
              <a:rPr kumimoji="0" lang="en-US" altLang="en-US" sz="2000" b="0"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missent</a:t>
            </a:r>
            <a:r>
              <a:rPr kumimoji="0" lang="en-US" altLang="en-US" sz="20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No other markings are to be made to </a:t>
            </a:r>
            <a:r>
              <a:rPr kumimoji="0" lang="en-US" altLang="en-US" sz="2000" b="0" i="0" u="none" strike="noStrike" kern="1200" cap="none" spc="0" normalizeH="0" baseline="0" noProof="0" dirty="0" smtClean="0">
                <a:ln>
                  <a:noFill/>
                </a:ln>
                <a:solidFill>
                  <a:srgbClr val="000000"/>
                </a:solidFill>
                <a:effectLst/>
                <a:uLnTx/>
                <a:uFillTx/>
                <a:latin typeface="Times New Roman" panose="02020603050405020304" pitchFamily="18" charset="0"/>
                <a:ea typeface="+mn-ea"/>
                <a:cs typeface="Times New Roman" panose="02020603050405020304" pitchFamily="18" charset="0"/>
              </a:rPr>
              <a:t>the </a:t>
            </a:r>
            <a:r>
              <a:rPr kumimoji="0" lang="en-US" altLang="en-US" sz="20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front of the mail.  </a:t>
            </a:r>
          </a:p>
        </p:txBody>
      </p:sp>
      <p:sp>
        <p:nvSpPr>
          <p:cNvPr id="47113" name="Text Box 1032"/>
          <p:cNvSpPr txBox="1">
            <a:spLocks noChangeArrowheads="1"/>
          </p:cNvSpPr>
          <p:nvPr/>
        </p:nvSpPr>
        <p:spPr bwMode="auto">
          <a:xfrm>
            <a:off x="1447800" y="3429000"/>
            <a:ext cx="6705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200" b="1">
                <a:solidFill>
                  <a:srgbClr val="414EF3"/>
                </a:solidFill>
                <a:latin typeface="Arial" panose="020B0604020202020204" pitchFamily="34" charset="0"/>
              </a:defRPr>
            </a:lvl1pPr>
            <a:lvl2pPr marL="742950" indent="-285750">
              <a:defRPr sz="2200" b="1">
                <a:solidFill>
                  <a:srgbClr val="414EF3"/>
                </a:solidFill>
                <a:latin typeface="Arial" panose="020B0604020202020204" pitchFamily="34" charset="0"/>
              </a:defRPr>
            </a:lvl2pPr>
            <a:lvl3pPr marL="1143000" indent="-228600">
              <a:defRPr sz="2200" b="1">
                <a:solidFill>
                  <a:srgbClr val="414EF3"/>
                </a:solidFill>
                <a:latin typeface="Arial" panose="020B0604020202020204" pitchFamily="34" charset="0"/>
              </a:defRPr>
            </a:lvl3pPr>
            <a:lvl4pPr marL="1600200" indent="-228600">
              <a:defRPr sz="2200" b="1">
                <a:solidFill>
                  <a:srgbClr val="414EF3"/>
                </a:solidFill>
                <a:latin typeface="Arial" panose="020B0604020202020204" pitchFamily="34" charset="0"/>
              </a:defRPr>
            </a:lvl4pPr>
            <a:lvl5pPr marL="2057400" indent="-228600">
              <a:defRPr sz="2200" b="1">
                <a:solidFill>
                  <a:srgbClr val="414EF3"/>
                </a:solidFill>
                <a:latin typeface="Arial" panose="020B0604020202020204" pitchFamily="34" charset="0"/>
              </a:defRPr>
            </a:lvl5pPr>
            <a:lvl6pPr marL="2514600" indent="-228600" eaLnBrk="0" fontAlgn="base" hangingPunct="0">
              <a:spcBef>
                <a:spcPct val="0"/>
              </a:spcBef>
              <a:spcAft>
                <a:spcPct val="0"/>
              </a:spcAft>
              <a:defRPr sz="2200" b="1">
                <a:solidFill>
                  <a:srgbClr val="414EF3"/>
                </a:solidFill>
                <a:latin typeface="Arial" panose="020B0604020202020204" pitchFamily="34" charset="0"/>
              </a:defRPr>
            </a:lvl6pPr>
            <a:lvl7pPr marL="2971800" indent="-228600" eaLnBrk="0" fontAlgn="base" hangingPunct="0">
              <a:spcBef>
                <a:spcPct val="0"/>
              </a:spcBef>
              <a:spcAft>
                <a:spcPct val="0"/>
              </a:spcAft>
              <a:defRPr sz="2200" b="1">
                <a:solidFill>
                  <a:srgbClr val="414EF3"/>
                </a:solidFill>
                <a:latin typeface="Arial" panose="020B0604020202020204" pitchFamily="34" charset="0"/>
              </a:defRPr>
            </a:lvl7pPr>
            <a:lvl8pPr marL="3429000" indent="-228600" eaLnBrk="0" fontAlgn="base" hangingPunct="0">
              <a:spcBef>
                <a:spcPct val="0"/>
              </a:spcBef>
              <a:spcAft>
                <a:spcPct val="0"/>
              </a:spcAft>
              <a:defRPr sz="2200" b="1">
                <a:solidFill>
                  <a:srgbClr val="414EF3"/>
                </a:solidFill>
                <a:latin typeface="Arial" panose="020B0604020202020204" pitchFamily="34" charset="0"/>
              </a:defRPr>
            </a:lvl8pPr>
            <a:lvl9pPr marL="3886200" indent="-228600" eaLnBrk="0" fontAlgn="base" hangingPunct="0">
              <a:spcBef>
                <a:spcPct val="0"/>
              </a:spcBef>
              <a:spcAft>
                <a:spcPct val="0"/>
              </a:spcAft>
              <a:defRPr sz="2200" b="1">
                <a:solidFill>
                  <a:srgbClr val="414EF3"/>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defRPr/>
            </a:pPr>
            <a:endParaRPr kumimoji="0" lang="en-US" altLang="en-US" sz="2400" b="1"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47114" name="Rectangle 1036"/>
          <p:cNvSpPr>
            <a:spLocks noChangeArrowheads="1"/>
          </p:cNvSpPr>
          <p:nvPr/>
        </p:nvSpPr>
        <p:spPr bwMode="auto">
          <a:xfrm>
            <a:off x="0" y="6019800"/>
            <a:ext cx="91440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200" b="1">
                <a:solidFill>
                  <a:srgbClr val="414EF3"/>
                </a:solidFill>
                <a:latin typeface="Arial" panose="020B0604020202020204" pitchFamily="34" charset="0"/>
              </a:defRPr>
            </a:lvl1pPr>
            <a:lvl2pPr marL="742950" indent="-285750">
              <a:defRPr sz="2200" b="1">
                <a:solidFill>
                  <a:srgbClr val="414EF3"/>
                </a:solidFill>
                <a:latin typeface="Arial" panose="020B0604020202020204" pitchFamily="34" charset="0"/>
              </a:defRPr>
            </a:lvl2pPr>
            <a:lvl3pPr marL="1143000" indent="-228600">
              <a:defRPr sz="2200" b="1">
                <a:solidFill>
                  <a:srgbClr val="414EF3"/>
                </a:solidFill>
                <a:latin typeface="Arial" panose="020B0604020202020204" pitchFamily="34" charset="0"/>
              </a:defRPr>
            </a:lvl3pPr>
            <a:lvl4pPr marL="1600200" indent="-228600">
              <a:defRPr sz="2200" b="1">
                <a:solidFill>
                  <a:srgbClr val="414EF3"/>
                </a:solidFill>
                <a:latin typeface="Arial" panose="020B0604020202020204" pitchFamily="34" charset="0"/>
              </a:defRPr>
            </a:lvl4pPr>
            <a:lvl5pPr marL="2057400" indent="-228600">
              <a:defRPr sz="2200" b="1">
                <a:solidFill>
                  <a:srgbClr val="414EF3"/>
                </a:solidFill>
                <a:latin typeface="Arial" panose="020B0604020202020204" pitchFamily="34" charset="0"/>
              </a:defRPr>
            </a:lvl5pPr>
            <a:lvl6pPr marL="2514600" indent="-228600" eaLnBrk="0" fontAlgn="base" hangingPunct="0">
              <a:spcBef>
                <a:spcPct val="0"/>
              </a:spcBef>
              <a:spcAft>
                <a:spcPct val="0"/>
              </a:spcAft>
              <a:defRPr sz="2200" b="1">
                <a:solidFill>
                  <a:srgbClr val="414EF3"/>
                </a:solidFill>
                <a:latin typeface="Arial" panose="020B0604020202020204" pitchFamily="34" charset="0"/>
              </a:defRPr>
            </a:lvl6pPr>
            <a:lvl7pPr marL="2971800" indent="-228600" eaLnBrk="0" fontAlgn="base" hangingPunct="0">
              <a:spcBef>
                <a:spcPct val="0"/>
              </a:spcBef>
              <a:spcAft>
                <a:spcPct val="0"/>
              </a:spcAft>
              <a:defRPr sz="2200" b="1">
                <a:solidFill>
                  <a:srgbClr val="414EF3"/>
                </a:solidFill>
                <a:latin typeface="Arial" panose="020B0604020202020204" pitchFamily="34" charset="0"/>
              </a:defRPr>
            </a:lvl7pPr>
            <a:lvl8pPr marL="3429000" indent="-228600" eaLnBrk="0" fontAlgn="base" hangingPunct="0">
              <a:spcBef>
                <a:spcPct val="0"/>
              </a:spcBef>
              <a:spcAft>
                <a:spcPct val="0"/>
              </a:spcAft>
              <a:defRPr sz="2200" b="1">
                <a:solidFill>
                  <a:srgbClr val="414EF3"/>
                </a:solidFill>
                <a:latin typeface="Arial" panose="020B0604020202020204" pitchFamily="34" charset="0"/>
              </a:defRPr>
            </a:lvl8pPr>
            <a:lvl9pPr marL="3886200" indent="-228600" eaLnBrk="0" fontAlgn="base" hangingPunct="0">
              <a:spcBef>
                <a:spcPct val="0"/>
              </a:spcBef>
              <a:spcAft>
                <a:spcPct val="0"/>
              </a:spcAft>
              <a:defRPr sz="2200" b="1">
                <a:solidFill>
                  <a:srgbClr val="414EF3"/>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Times New Roman" panose="02020603050405020304" pitchFamily="18" charset="0"/>
              </a:rPr>
              <a:t>                                                                                                                                                              </a:t>
            </a: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IIIIIiiIIIIIIIiiiiiiIIIIIiiiiIIIIiIII</a:t>
            </a:r>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47115" name="Rectangle 1041"/>
          <p:cNvSpPr>
            <a:spLocks noChangeArrowheads="1"/>
          </p:cNvSpPr>
          <p:nvPr/>
        </p:nvSpPr>
        <p:spPr bwMode="auto">
          <a:xfrm>
            <a:off x="3379788" y="2949575"/>
            <a:ext cx="24003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200" b="1">
                <a:solidFill>
                  <a:srgbClr val="414EF3"/>
                </a:solidFill>
                <a:latin typeface="Arial" panose="020B0604020202020204" pitchFamily="34" charset="0"/>
              </a:defRPr>
            </a:lvl1pPr>
            <a:lvl2pPr marL="742950" indent="-285750">
              <a:defRPr sz="2200" b="1">
                <a:solidFill>
                  <a:srgbClr val="414EF3"/>
                </a:solidFill>
                <a:latin typeface="Arial" panose="020B0604020202020204" pitchFamily="34" charset="0"/>
              </a:defRPr>
            </a:lvl2pPr>
            <a:lvl3pPr marL="1143000" indent="-228600">
              <a:defRPr sz="2200" b="1">
                <a:solidFill>
                  <a:srgbClr val="414EF3"/>
                </a:solidFill>
                <a:latin typeface="Arial" panose="020B0604020202020204" pitchFamily="34" charset="0"/>
              </a:defRPr>
            </a:lvl3pPr>
            <a:lvl4pPr marL="1600200" indent="-228600">
              <a:defRPr sz="2200" b="1">
                <a:solidFill>
                  <a:srgbClr val="414EF3"/>
                </a:solidFill>
                <a:latin typeface="Arial" panose="020B0604020202020204" pitchFamily="34" charset="0"/>
              </a:defRPr>
            </a:lvl4pPr>
            <a:lvl5pPr marL="2057400" indent="-228600">
              <a:defRPr sz="2200" b="1">
                <a:solidFill>
                  <a:srgbClr val="414EF3"/>
                </a:solidFill>
                <a:latin typeface="Arial" panose="020B0604020202020204" pitchFamily="34" charset="0"/>
              </a:defRPr>
            </a:lvl5pPr>
            <a:lvl6pPr marL="2514600" indent="-228600" eaLnBrk="0" fontAlgn="base" hangingPunct="0">
              <a:spcBef>
                <a:spcPct val="0"/>
              </a:spcBef>
              <a:spcAft>
                <a:spcPct val="0"/>
              </a:spcAft>
              <a:defRPr sz="2200" b="1">
                <a:solidFill>
                  <a:srgbClr val="414EF3"/>
                </a:solidFill>
                <a:latin typeface="Arial" panose="020B0604020202020204" pitchFamily="34" charset="0"/>
              </a:defRPr>
            </a:lvl6pPr>
            <a:lvl7pPr marL="2971800" indent="-228600" eaLnBrk="0" fontAlgn="base" hangingPunct="0">
              <a:spcBef>
                <a:spcPct val="0"/>
              </a:spcBef>
              <a:spcAft>
                <a:spcPct val="0"/>
              </a:spcAft>
              <a:defRPr sz="2200" b="1">
                <a:solidFill>
                  <a:srgbClr val="414EF3"/>
                </a:solidFill>
                <a:latin typeface="Arial" panose="020B0604020202020204" pitchFamily="34" charset="0"/>
              </a:defRPr>
            </a:lvl7pPr>
            <a:lvl8pPr marL="3429000" indent="-228600" eaLnBrk="0" fontAlgn="base" hangingPunct="0">
              <a:spcBef>
                <a:spcPct val="0"/>
              </a:spcBef>
              <a:spcAft>
                <a:spcPct val="0"/>
              </a:spcAft>
              <a:defRPr sz="2200" b="1">
                <a:solidFill>
                  <a:srgbClr val="414EF3"/>
                </a:solidFill>
                <a:latin typeface="Arial" panose="020B0604020202020204" pitchFamily="34" charset="0"/>
              </a:defRPr>
            </a:lvl8pPr>
            <a:lvl9pPr marL="3886200" indent="-228600" eaLnBrk="0" fontAlgn="base" hangingPunct="0">
              <a:spcBef>
                <a:spcPct val="0"/>
              </a:spcBef>
              <a:spcAft>
                <a:spcPct val="0"/>
              </a:spcAft>
              <a:defRPr sz="2200" b="1">
                <a:solidFill>
                  <a:srgbClr val="414EF3"/>
                </a:solidFill>
                <a:latin typeface="Arial" panose="020B0604020202020204" pitchFamily="34" charset="0"/>
              </a:defRPr>
            </a:lvl9pPr>
          </a:lstStyle>
          <a:p>
            <a:pPr marL="0" marR="0" lvl="0" indent="0" algn="l" defTabSz="914400" rtl="0" eaLnBrk="1" fontAlgn="base" latinLnBrk="0" hangingPunct="1">
              <a:lnSpc>
                <a:spcPct val="90000"/>
              </a:lnSpc>
              <a:spcBef>
                <a:spcPct val="20000"/>
              </a:spcBef>
              <a:spcAft>
                <a:spcPct val="50000"/>
              </a:spcAft>
              <a:buClrTx/>
              <a:buSzTx/>
              <a:buFontTx/>
              <a:buChar char="•"/>
              <a:tabLst/>
              <a:defRPr/>
            </a:pPr>
            <a:endParaRPr kumimoji="0" lang="en-US" altLang="en-US" sz="2200" b="1" i="0" u="none" strike="noStrike" kern="1200" cap="none" spc="0" normalizeH="0" baseline="0" noProof="0">
              <a:ln>
                <a:noFill/>
              </a:ln>
              <a:solidFill>
                <a:srgbClr val="414EF3"/>
              </a:solidFill>
              <a:effectLst/>
              <a:uLnTx/>
              <a:uFillTx/>
              <a:latin typeface="Arial" panose="020B0604020202020204" pitchFamily="34" charset="0"/>
              <a:ea typeface="+mn-ea"/>
              <a:cs typeface="+mn-cs"/>
            </a:endParaRPr>
          </a:p>
        </p:txBody>
      </p:sp>
      <p:sp>
        <p:nvSpPr>
          <p:cNvPr id="47116" name="Text Box 1043"/>
          <p:cNvSpPr txBox="1">
            <a:spLocks noChangeArrowheads="1"/>
          </p:cNvSpPr>
          <p:nvPr/>
        </p:nvSpPr>
        <p:spPr bwMode="auto">
          <a:xfrm>
            <a:off x="3200400" y="1685494"/>
            <a:ext cx="28956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200" b="1">
                <a:solidFill>
                  <a:srgbClr val="414EF3"/>
                </a:solidFill>
                <a:latin typeface="Arial" panose="020B0604020202020204" pitchFamily="34" charset="0"/>
              </a:defRPr>
            </a:lvl1pPr>
            <a:lvl2pPr marL="742950" indent="-285750">
              <a:defRPr sz="2200" b="1">
                <a:solidFill>
                  <a:srgbClr val="414EF3"/>
                </a:solidFill>
                <a:latin typeface="Arial" panose="020B0604020202020204" pitchFamily="34" charset="0"/>
              </a:defRPr>
            </a:lvl2pPr>
            <a:lvl3pPr marL="1143000" indent="-228600">
              <a:defRPr sz="2200" b="1">
                <a:solidFill>
                  <a:srgbClr val="414EF3"/>
                </a:solidFill>
                <a:latin typeface="Arial" panose="020B0604020202020204" pitchFamily="34" charset="0"/>
              </a:defRPr>
            </a:lvl3pPr>
            <a:lvl4pPr marL="1600200" indent="-228600">
              <a:defRPr sz="2200" b="1">
                <a:solidFill>
                  <a:srgbClr val="414EF3"/>
                </a:solidFill>
                <a:latin typeface="Arial" panose="020B0604020202020204" pitchFamily="34" charset="0"/>
              </a:defRPr>
            </a:lvl4pPr>
            <a:lvl5pPr marL="2057400" indent="-228600">
              <a:defRPr sz="2200" b="1">
                <a:solidFill>
                  <a:srgbClr val="414EF3"/>
                </a:solidFill>
                <a:latin typeface="Arial" panose="020B0604020202020204" pitchFamily="34" charset="0"/>
              </a:defRPr>
            </a:lvl5pPr>
            <a:lvl6pPr marL="2514600" indent="-228600" eaLnBrk="0" fontAlgn="base" hangingPunct="0">
              <a:spcBef>
                <a:spcPct val="0"/>
              </a:spcBef>
              <a:spcAft>
                <a:spcPct val="0"/>
              </a:spcAft>
              <a:defRPr sz="2200" b="1">
                <a:solidFill>
                  <a:srgbClr val="414EF3"/>
                </a:solidFill>
                <a:latin typeface="Arial" panose="020B0604020202020204" pitchFamily="34" charset="0"/>
              </a:defRPr>
            </a:lvl6pPr>
            <a:lvl7pPr marL="2971800" indent="-228600" eaLnBrk="0" fontAlgn="base" hangingPunct="0">
              <a:spcBef>
                <a:spcPct val="0"/>
              </a:spcBef>
              <a:spcAft>
                <a:spcPct val="0"/>
              </a:spcAft>
              <a:defRPr sz="2200" b="1">
                <a:solidFill>
                  <a:srgbClr val="414EF3"/>
                </a:solidFill>
                <a:latin typeface="Arial" panose="020B0604020202020204" pitchFamily="34" charset="0"/>
              </a:defRPr>
            </a:lvl7pPr>
            <a:lvl8pPr marL="3429000" indent="-228600" eaLnBrk="0" fontAlgn="base" hangingPunct="0">
              <a:spcBef>
                <a:spcPct val="0"/>
              </a:spcBef>
              <a:spcAft>
                <a:spcPct val="0"/>
              </a:spcAft>
              <a:defRPr sz="2200" b="1">
                <a:solidFill>
                  <a:srgbClr val="414EF3"/>
                </a:solidFill>
                <a:latin typeface="Arial" panose="020B0604020202020204" pitchFamily="34" charset="0"/>
              </a:defRPr>
            </a:lvl8pPr>
            <a:lvl9pPr marL="3886200" indent="-228600" eaLnBrk="0" fontAlgn="base" hangingPunct="0">
              <a:spcBef>
                <a:spcPct val="0"/>
              </a:spcBef>
              <a:spcAft>
                <a:spcPct val="0"/>
              </a:spcAft>
              <a:defRPr sz="2200" b="1">
                <a:solidFill>
                  <a:srgbClr val="414EF3"/>
                </a:solidFill>
                <a:latin typeface="Arial" panose="020B0604020202020204" pitchFamily="34" charset="0"/>
              </a:defRPr>
            </a:lvl9pPr>
          </a:lstStyle>
          <a:p>
            <a:pPr marL="0" marR="0" lvl="0" indent="0" algn="ctr" defTabSz="914400" rtl="0" eaLnBrk="1" fontAlgn="base" latinLnBrk="0" hangingPunct="1">
              <a:lnSpc>
                <a:spcPct val="90000"/>
              </a:lnSpc>
              <a:spcBef>
                <a:spcPct val="50000"/>
              </a:spcBef>
              <a:spcAft>
                <a:spcPct val="50000"/>
              </a:spcAft>
              <a:buClrTx/>
              <a:buSzTx/>
              <a:buFontTx/>
              <a:buNone/>
              <a:tabLst/>
              <a:defRPr/>
            </a:pPr>
            <a:r>
              <a:rPr kumimoji="0" lang="en-US" altLang="en-US" sz="2000" b="1" i="0" u="sng"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FRONT OF MAIL</a:t>
            </a:r>
          </a:p>
        </p:txBody>
      </p:sp>
      <p:sp>
        <p:nvSpPr>
          <p:cNvPr id="15" name="TextBox 14"/>
          <p:cNvSpPr txBox="1"/>
          <p:nvPr/>
        </p:nvSpPr>
        <p:spPr>
          <a:xfrm>
            <a:off x="2879485" y="1230411"/>
            <a:ext cx="3385029" cy="430887"/>
          </a:xfrm>
          <a:prstGeom prst="rect">
            <a:avLst/>
          </a:prstGeom>
          <a:noFill/>
        </p:spPr>
        <p:txBody>
          <a:bodyPr wrap="non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200" b="1"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EXAMPLE OF MISSENT</a:t>
            </a:r>
            <a:endParaRPr kumimoji="0" lang="en-US" sz="22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Tree>
    <p:extLst>
      <p:ext uri="{BB962C8B-B14F-4D97-AF65-F5344CB8AC3E}">
        <p14:creationId xmlns:p14="http://schemas.microsoft.com/office/powerpoint/2010/main" val="3034989055"/>
      </p:ext>
    </p:extLst>
  </p:cSld>
  <p:clrMapOvr>
    <a:masterClrMapping/>
  </p:clrMapOvr>
  <p:transition spd="med"/>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8130" name="Object 2068"/>
          <p:cNvGraphicFramePr>
            <a:graphicFrameLocks noChangeAspect="1"/>
          </p:cNvGraphicFramePr>
          <p:nvPr/>
        </p:nvGraphicFramePr>
        <p:xfrm>
          <a:off x="762000" y="2878138"/>
          <a:ext cx="7848600" cy="3217862"/>
        </p:xfrm>
        <a:graphic>
          <a:graphicData uri="http://schemas.openxmlformats.org/presentationml/2006/ole">
            <mc:AlternateContent xmlns:mc="http://schemas.openxmlformats.org/markup-compatibility/2006">
              <mc:Choice xmlns:v="urn:schemas-microsoft-com:vml" Requires="v">
                <p:oleObj spid="_x0000_s4099" name="Worksheet" r:id="rId3" imgW="4696054" imgH="1962607" progId="Excel.Sheet.8">
                  <p:embed/>
                </p:oleObj>
              </mc:Choice>
              <mc:Fallback>
                <p:oleObj name="Worksheet" r:id="rId3" imgW="4696054" imgH="1962607" progId="Excel.Sheet.8">
                  <p:embed/>
                  <p:pic>
                    <p:nvPicPr>
                      <p:cNvPr id="48130" name="Object 206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2000" y="2878138"/>
                        <a:ext cx="7848600" cy="3217862"/>
                      </a:xfrm>
                      <a:prstGeom prst="rect">
                        <a:avLst/>
                      </a:prstGeom>
                      <a:solidFill>
                        <a:srgbClr val="FFFFFF"/>
                      </a:solidFill>
                      <a:ln w="2540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48132" name="Text Box 2053"/>
          <p:cNvSpPr txBox="1">
            <a:spLocks noChangeArrowheads="1"/>
          </p:cNvSpPr>
          <p:nvPr/>
        </p:nvSpPr>
        <p:spPr bwMode="auto">
          <a:xfrm>
            <a:off x="1143000" y="2438400"/>
            <a:ext cx="7010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200" b="1">
                <a:solidFill>
                  <a:srgbClr val="414EF3"/>
                </a:solidFill>
                <a:latin typeface="Arial" panose="020B0604020202020204" pitchFamily="34" charset="0"/>
              </a:defRPr>
            </a:lvl1pPr>
            <a:lvl2pPr marL="742950" indent="-285750">
              <a:defRPr sz="2200" b="1">
                <a:solidFill>
                  <a:srgbClr val="414EF3"/>
                </a:solidFill>
                <a:latin typeface="Arial" panose="020B0604020202020204" pitchFamily="34" charset="0"/>
              </a:defRPr>
            </a:lvl2pPr>
            <a:lvl3pPr marL="1143000" indent="-228600">
              <a:defRPr sz="2200" b="1">
                <a:solidFill>
                  <a:srgbClr val="414EF3"/>
                </a:solidFill>
                <a:latin typeface="Arial" panose="020B0604020202020204" pitchFamily="34" charset="0"/>
              </a:defRPr>
            </a:lvl3pPr>
            <a:lvl4pPr marL="1600200" indent="-228600">
              <a:defRPr sz="2200" b="1">
                <a:solidFill>
                  <a:srgbClr val="414EF3"/>
                </a:solidFill>
                <a:latin typeface="Arial" panose="020B0604020202020204" pitchFamily="34" charset="0"/>
              </a:defRPr>
            </a:lvl4pPr>
            <a:lvl5pPr marL="2057400" indent="-228600">
              <a:defRPr sz="2200" b="1">
                <a:solidFill>
                  <a:srgbClr val="414EF3"/>
                </a:solidFill>
                <a:latin typeface="Arial" panose="020B0604020202020204" pitchFamily="34" charset="0"/>
              </a:defRPr>
            </a:lvl5pPr>
            <a:lvl6pPr marL="2514600" indent="-228600" eaLnBrk="0" fontAlgn="base" hangingPunct="0">
              <a:spcBef>
                <a:spcPct val="0"/>
              </a:spcBef>
              <a:spcAft>
                <a:spcPct val="0"/>
              </a:spcAft>
              <a:defRPr sz="2200" b="1">
                <a:solidFill>
                  <a:srgbClr val="414EF3"/>
                </a:solidFill>
                <a:latin typeface="Arial" panose="020B0604020202020204" pitchFamily="34" charset="0"/>
              </a:defRPr>
            </a:lvl6pPr>
            <a:lvl7pPr marL="2971800" indent="-228600" eaLnBrk="0" fontAlgn="base" hangingPunct="0">
              <a:spcBef>
                <a:spcPct val="0"/>
              </a:spcBef>
              <a:spcAft>
                <a:spcPct val="0"/>
              </a:spcAft>
              <a:defRPr sz="2200" b="1">
                <a:solidFill>
                  <a:srgbClr val="414EF3"/>
                </a:solidFill>
                <a:latin typeface="Arial" panose="020B0604020202020204" pitchFamily="34" charset="0"/>
              </a:defRPr>
            </a:lvl7pPr>
            <a:lvl8pPr marL="3429000" indent="-228600" eaLnBrk="0" fontAlgn="base" hangingPunct="0">
              <a:spcBef>
                <a:spcPct val="0"/>
              </a:spcBef>
              <a:spcAft>
                <a:spcPct val="0"/>
              </a:spcAft>
              <a:defRPr sz="2200" b="1">
                <a:solidFill>
                  <a:srgbClr val="414EF3"/>
                </a:solidFill>
                <a:latin typeface="Arial" panose="020B0604020202020204" pitchFamily="34" charset="0"/>
              </a:defRPr>
            </a:lvl8pPr>
            <a:lvl9pPr marL="3886200" indent="-228600" eaLnBrk="0" fontAlgn="base" hangingPunct="0">
              <a:spcBef>
                <a:spcPct val="0"/>
              </a:spcBef>
              <a:spcAft>
                <a:spcPct val="0"/>
              </a:spcAft>
              <a:defRPr sz="2200" b="1">
                <a:solidFill>
                  <a:srgbClr val="414EF3"/>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defRPr/>
            </a:pPr>
            <a:endParaRPr kumimoji="0" lang="en-US" altLang="en-US" sz="2400" b="1"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48133" name="Text Box 2054"/>
          <p:cNvSpPr txBox="1">
            <a:spLocks noChangeArrowheads="1"/>
          </p:cNvSpPr>
          <p:nvPr/>
        </p:nvSpPr>
        <p:spPr bwMode="auto">
          <a:xfrm>
            <a:off x="1143000" y="2514600"/>
            <a:ext cx="7620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200" b="1">
                <a:solidFill>
                  <a:srgbClr val="414EF3"/>
                </a:solidFill>
                <a:latin typeface="Arial" panose="020B0604020202020204" pitchFamily="34" charset="0"/>
              </a:defRPr>
            </a:lvl1pPr>
            <a:lvl2pPr marL="742950" indent="-285750">
              <a:defRPr sz="2200" b="1">
                <a:solidFill>
                  <a:srgbClr val="414EF3"/>
                </a:solidFill>
                <a:latin typeface="Arial" panose="020B0604020202020204" pitchFamily="34" charset="0"/>
              </a:defRPr>
            </a:lvl2pPr>
            <a:lvl3pPr marL="1143000" indent="-228600">
              <a:defRPr sz="2200" b="1">
                <a:solidFill>
                  <a:srgbClr val="414EF3"/>
                </a:solidFill>
                <a:latin typeface="Arial" panose="020B0604020202020204" pitchFamily="34" charset="0"/>
              </a:defRPr>
            </a:lvl3pPr>
            <a:lvl4pPr marL="1600200" indent="-228600">
              <a:defRPr sz="2200" b="1">
                <a:solidFill>
                  <a:srgbClr val="414EF3"/>
                </a:solidFill>
                <a:latin typeface="Arial" panose="020B0604020202020204" pitchFamily="34" charset="0"/>
              </a:defRPr>
            </a:lvl4pPr>
            <a:lvl5pPr marL="2057400" indent="-228600">
              <a:defRPr sz="2200" b="1">
                <a:solidFill>
                  <a:srgbClr val="414EF3"/>
                </a:solidFill>
                <a:latin typeface="Arial" panose="020B0604020202020204" pitchFamily="34" charset="0"/>
              </a:defRPr>
            </a:lvl5pPr>
            <a:lvl6pPr marL="2514600" indent="-228600" eaLnBrk="0" fontAlgn="base" hangingPunct="0">
              <a:spcBef>
                <a:spcPct val="0"/>
              </a:spcBef>
              <a:spcAft>
                <a:spcPct val="0"/>
              </a:spcAft>
              <a:defRPr sz="2200" b="1">
                <a:solidFill>
                  <a:srgbClr val="414EF3"/>
                </a:solidFill>
                <a:latin typeface="Arial" panose="020B0604020202020204" pitchFamily="34" charset="0"/>
              </a:defRPr>
            </a:lvl6pPr>
            <a:lvl7pPr marL="2971800" indent="-228600" eaLnBrk="0" fontAlgn="base" hangingPunct="0">
              <a:spcBef>
                <a:spcPct val="0"/>
              </a:spcBef>
              <a:spcAft>
                <a:spcPct val="0"/>
              </a:spcAft>
              <a:defRPr sz="2200" b="1">
                <a:solidFill>
                  <a:srgbClr val="414EF3"/>
                </a:solidFill>
                <a:latin typeface="Arial" panose="020B0604020202020204" pitchFamily="34" charset="0"/>
              </a:defRPr>
            </a:lvl7pPr>
            <a:lvl8pPr marL="3429000" indent="-228600" eaLnBrk="0" fontAlgn="base" hangingPunct="0">
              <a:spcBef>
                <a:spcPct val="0"/>
              </a:spcBef>
              <a:spcAft>
                <a:spcPct val="0"/>
              </a:spcAft>
              <a:defRPr sz="2200" b="1">
                <a:solidFill>
                  <a:srgbClr val="414EF3"/>
                </a:solidFill>
                <a:latin typeface="Arial" panose="020B0604020202020204" pitchFamily="34" charset="0"/>
              </a:defRPr>
            </a:lvl8pPr>
            <a:lvl9pPr marL="3886200" indent="-228600" eaLnBrk="0" fontAlgn="base" hangingPunct="0">
              <a:spcBef>
                <a:spcPct val="0"/>
              </a:spcBef>
              <a:spcAft>
                <a:spcPct val="0"/>
              </a:spcAft>
              <a:defRPr sz="2200" b="1">
                <a:solidFill>
                  <a:srgbClr val="414EF3"/>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defRPr/>
            </a:pPr>
            <a:endParaRPr kumimoji="0" lang="en-US" altLang="en-US" sz="2400" b="1"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48134" name="Text Box 2055"/>
          <p:cNvSpPr txBox="1">
            <a:spLocks noChangeArrowheads="1"/>
          </p:cNvSpPr>
          <p:nvPr/>
        </p:nvSpPr>
        <p:spPr bwMode="auto">
          <a:xfrm>
            <a:off x="990600" y="2514600"/>
            <a:ext cx="7772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200" b="1">
                <a:solidFill>
                  <a:srgbClr val="414EF3"/>
                </a:solidFill>
                <a:latin typeface="Arial" panose="020B0604020202020204" pitchFamily="34" charset="0"/>
              </a:defRPr>
            </a:lvl1pPr>
            <a:lvl2pPr marL="742950" indent="-285750">
              <a:defRPr sz="2200" b="1">
                <a:solidFill>
                  <a:srgbClr val="414EF3"/>
                </a:solidFill>
                <a:latin typeface="Arial" panose="020B0604020202020204" pitchFamily="34" charset="0"/>
              </a:defRPr>
            </a:lvl2pPr>
            <a:lvl3pPr marL="1143000" indent="-228600">
              <a:defRPr sz="2200" b="1">
                <a:solidFill>
                  <a:srgbClr val="414EF3"/>
                </a:solidFill>
                <a:latin typeface="Arial" panose="020B0604020202020204" pitchFamily="34" charset="0"/>
              </a:defRPr>
            </a:lvl3pPr>
            <a:lvl4pPr marL="1600200" indent="-228600">
              <a:defRPr sz="2200" b="1">
                <a:solidFill>
                  <a:srgbClr val="414EF3"/>
                </a:solidFill>
                <a:latin typeface="Arial" panose="020B0604020202020204" pitchFamily="34" charset="0"/>
              </a:defRPr>
            </a:lvl4pPr>
            <a:lvl5pPr marL="2057400" indent="-228600">
              <a:defRPr sz="2200" b="1">
                <a:solidFill>
                  <a:srgbClr val="414EF3"/>
                </a:solidFill>
                <a:latin typeface="Arial" panose="020B0604020202020204" pitchFamily="34" charset="0"/>
              </a:defRPr>
            </a:lvl5pPr>
            <a:lvl6pPr marL="2514600" indent="-228600" eaLnBrk="0" fontAlgn="base" hangingPunct="0">
              <a:spcBef>
                <a:spcPct val="0"/>
              </a:spcBef>
              <a:spcAft>
                <a:spcPct val="0"/>
              </a:spcAft>
              <a:defRPr sz="2200" b="1">
                <a:solidFill>
                  <a:srgbClr val="414EF3"/>
                </a:solidFill>
                <a:latin typeface="Arial" panose="020B0604020202020204" pitchFamily="34" charset="0"/>
              </a:defRPr>
            </a:lvl6pPr>
            <a:lvl7pPr marL="2971800" indent="-228600" eaLnBrk="0" fontAlgn="base" hangingPunct="0">
              <a:spcBef>
                <a:spcPct val="0"/>
              </a:spcBef>
              <a:spcAft>
                <a:spcPct val="0"/>
              </a:spcAft>
              <a:defRPr sz="2200" b="1">
                <a:solidFill>
                  <a:srgbClr val="414EF3"/>
                </a:solidFill>
                <a:latin typeface="Arial" panose="020B0604020202020204" pitchFamily="34" charset="0"/>
              </a:defRPr>
            </a:lvl7pPr>
            <a:lvl8pPr marL="3429000" indent="-228600" eaLnBrk="0" fontAlgn="base" hangingPunct="0">
              <a:spcBef>
                <a:spcPct val="0"/>
              </a:spcBef>
              <a:spcAft>
                <a:spcPct val="0"/>
              </a:spcAft>
              <a:defRPr sz="2200" b="1">
                <a:solidFill>
                  <a:srgbClr val="414EF3"/>
                </a:solidFill>
                <a:latin typeface="Arial" panose="020B0604020202020204" pitchFamily="34" charset="0"/>
              </a:defRPr>
            </a:lvl8pPr>
            <a:lvl9pPr marL="3886200" indent="-228600" eaLnBrk="0" fontAlgn="base" hangingPunct="0">
              <a:spcBef>
                <a:spcPct val="0"/>
              </a:spcBef>
              <a:spcAft>
                <a:spcPct val="0"/>
              </a:spcAft>
              <a:defRPr sz="2200" b="1">
                <a:solidFill>
                  <a:srgbClr val="414EF3"/>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defRPr/>
            </a:pPr>
            <a:endParaRPr kumimoji="0" lang="en-US" altLang="en-US" sz="2400" b="1"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48135" name="Text Box 2057"/>
          <p:cNvSpPr txBox="1">
            <a:spLocks noChangeArrowheads="1"/>
          </p:cNvSpPr>
          <p:nvPr/>
        </p:nvSpPr>
        <p:spPr bwMode="auto">
          <a:xfrm>
            <a:off x="1447800" y="3429000"/>
            <a:ext cx="6705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200" b="1">
                <a:solidFill>
                  <a:srgbClr val="414EF3"/>
                </a:solidFill>
                <a:latin typeface="Arial" panose="020B0604020202020204" pitchFamily="34" charset="0"/>
              </a:defRPr>
            </a:lvl1pPr>
            <a:lvl2pPr marL="742950" indent="-285750">
              <a:defRPr sz="2200" b="1">
                <a:solidFill>
                  <a:srgbClr val="414EF3"/>
                </a:solidFill>
                <a:latin typeface="Arial" panose="020B0604020202020204" pitchFamily="34" charset="0"/>
              </a:defRPr>
            </a:lvl2pPr>
            <a:lvl3pPr marL="1143000" indent="-228600">
              <a:defRPr sz="2200" b="1">
                <a:solidFill>
                  <a:srgbClr val="414EF3"/>
                </a:solidFill>
                <a:latin typeface="Arial" panose="020B0604020202020204" pitchFamily="34" charset="0"/>
              </a:defRPr>
            </a:lvl3pPr>
            <a:lvl4pPr marL="1600200" indent="-228600">
              <a:defRPr sz="2200" b="1">
                <a:solidFill>
                  <a:srgbClr val="414EF3"/>
                </a:solidFill>
                <a:latin typeface="Arial" panose="020B0604020202020204" pitchFamily="34" charset="0"/>
              </a:defRPr>
            </a:lvl4pPr>
            <a:lvl5pPr marL="2057400" indent="-228600">
              <a:defRPr sz="2200" b="1">
                <a:solidFill>
                  <a:srgbClr val="414EF3"/>
                </a:solidFill>
                <a:latin typeface="Arial" panose="020B0604020202020204" pitchFamily="34" charset="0"/>
              </a:defRPr>
            </a:lvl5pPr>
            <a:lvl6pPr marL="2514600" indent="-228600" eaLnBrk="0" fontAlgn="base" hangingPunct="0">
              <a:spcBef>
                <a:spcPct val="0"/>
              </a:spcBef>
              <a:spcAft>
                <a:spcPct val="0"/>
              </a:spcAft>
              <a:defRPr sz="2200" b="1">
                <a:solidFill>
                  <a:srgbClr val="414EF3"/>
                </a:solidFill>
                <a:latin typeface="Arial" panose="020B0604020202020204" pitchFamily="34" charset="0"/>
              </a:defRPr>
            </a:lvl6pPr>
            <a:lvl7pPr marL="2971800" indent="-228600" eaLnBrk="0" fontAlgn="base" hangingPunct="0">
              <a:spcBef>
                <a:spcPct val="0"/>
              </a:spcBef>
              <a:spcAft>
                <a:spcPct val="0"/>
              </a:spcAft>
              <a:defRPr sz="2200" b="1">
                <a:solidFill>
                  <a:srgbClr val="414EF3"/>
                </a:solidFill>
                <a:latin typeface="Arial" panose="020B0604020202020204" pitchFamily="34" charset="0"/>
              </a:defRPr>
            </a:lvl7pPr>
            <a:lvl8pPr marL="3429000" indent="-228600" eaLnBrk="0" fontAlgn="base" hangingPunct="0">
              <a:spcBef>
                <a:spcPct val="0"/>
              </a:spcBef>
              <a:spcAft>
                <a:spcPct val="0"/>
              </a:spcAft>
              <a:defRPr sz="2200" b="1">
                <a:solidFill>
                  <a:srgbClr val="414EF3"/>
                </a:solidFill>
                <a:latin typeface="Arial" panose="020B0604020202020204" pitchFamily="34" charset="0"/>
              </a:defRPr>
            </a:lvl8pPr>
            <a:lvl9pPr marL="3886200" indent="-228600" eaLnBrk="0" fontAlgn="base" hangingPunct="0">
              <a:spcBef>
                <a:spcPct val="0"/>
              </a:spcBef>
              <a:spcAft>
                <a:spcPct val="0"/>
              </a:spcAft>
              <a:defRPr sz="2200" b="1">
                <a:solidFill>
                  <a:srgbClr val="414EF3"/>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defRPr/>
            </a:pPr>
            <a:endParaRPr kumimoji="0" lang="en-US" altLang="en-US" sz="2400" b="1"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48136" name="AutoShape 2062"/>
          <p:cNvSpPr>
            <a:spLocks noChangeArrowheads="1"/>
          </p:cNvSpPr>
          <p:nvPr/>
        </p:nvSpPr>
        <p:spPr bwMode="auto">
          <a:xfrm>
            <a:off x="4448175" y="3124200"/>
            <a:ext cx="3019425" cy="936625"/>
          </a:xfrm>
          <a:prstGeom prst="wedgeRectCallout">
            <a:avLst>
              <a:gd name="adj1" fmla="val -97736"/>
              <a:gd name="adj2" fmla="val 143120"/>
            </a:avLst>
          </a:prstGeom>
          <a:solidFill>
            <a:srgbClr val="FFFFFF">
              <a:alpha val="50195"/>
            </a:srgbClr>
          </a:solidFill>
          <a:ln w="9525">
            <a:solidFill>
              <a:srgbClr val="000000"/>
            </a:solidFill>
            <a:miter lim="800000"/>
            <a:headEnd/>
            <a:tailEnd/>
          </a:ln>
        </p:spPr>
        <p:txBody>
          <a:bodyPr/>
          <a:lstStyle>
            <a:lvl1pPr>
              <a:defRPr sz="2200" b="1">
                <a:solidFill>
                  <a:srgbClr val="414EF3"/>
                </a:solidFill>
                <a:latin typeface="Arial" panose="020B0604020202020204" pitchFamily="34" charset="0"/>
              </a:defRPr>
            </a:lvl1pPr>
            <a:lvl2pPr marL="742950" indent="-285750">
              <a:defRPr sz="2200" b="1">
                <a:solidFill>
                  <a:srgbClr val="414EF3"/>
                </a:solidFill>
                <a:latin typeface="Arial" panose="020B0604020202020204" pitchFamily="34" charset="0"/>
              </a:defRPr>
            </a:lvl2pPr>
            <a:lvl3pPr marL="1143000" indent="-228600">
              <a:defRPr sz="2200" b="1">
                <a:solidFill>
                  <a:srgbClr val="414EF3"/>
                </a:solidFill>
                <a:latin typeface="Arial" panose="020B0604020202020204" pitchFamily="34" charset="0"/>
              </a:defRPr>
            </a:lvl3pPr>
            <a:lvl4pPr marL="1600200" indent="-228600">
              <a:defRPr sz="2200" b="1">
                <a:solidFill>
                  <a:srgbClr val="414EF3"/>
                </a:solidFill>
                <a:latin typeface="Arial" panose="020B0604020202020204" pitchFamily="34" charset="0"/>
              </a:defRPr>
            </a:lvl4pPr>
            <a:lvl5pPr marL="2057400" indent="-228600">
              <a:defRPr sz="2200" b="1">
                <a:solidFill>
                  <a:srgbClr val="414EF3"/>
                </a:solidFill>
                <a:latin typeface="Arial" panose="020B0604020202020204" pitchFamily="34" charset="0"/>
              </a:defRPr>
            </a:lvl5pPr>
            <a:lvl6pPr marL="2514600" indent="-228600" eaLnBrk="0" fontAlgn="base" hangingPunct="0">
              <a:spcBef>
                <a:spcPct val="0"/>
              </a:spcBef>
              <a:spcAft>
                <a:spcPct val="0"/>
              </a:spcAft>
              <a:defRPr sz="2200" b="1">
                <a:solidFill>
                  <a:srgbClr val="414EF3"/>
                </a:solidFill>
                <a:latin typeface="Arial" panose="020B0604020202020204" pitchFamily="34" charset="0"/>
              </a:defRPr>
            </a:lvl6pPr>
            <a:lvl7pPr marL="2971800" indent="-228600" eaLnBrk="0" fontAlgn="base" hangingPunct="0">
              <a:spcBef>
                <a:spcPct val="0"/>
              </a:spcBef>
              <a:spcAft>
                <a:spcPct val="0"/>
              </a:spcAft>
              <a:defRPr sz="2200" b="1">
                <a:solidFill>
                  <a:srgbClr val="414EF3"/>
                </a:solidFill>
                <a:latin typeface="Arial" panose="020B0604020202020204" pitchFamily="34" charset="0"/>
              </a:defRPr>
            </a:lvl7pPr>
            <a:lvl8pPr marL="3429000" indent="-228600" eaLnBrk="0" fontAlgn="base" hangingPunct="0">
              <a:spcBef>
                <a:spcPct val="0"/>
              </a:spcBef>
              <a:spcAft>
                <a:spcPct val="0"/>
              </a:spcAft>
              <a:defRPr sz="2200" b="1">
                <a:solidFill>
                  <a:srgbClr val="414EF3"/>
                </a:solidFill>
                <a:latin typeface="Arial" panose="020B0604020202020204" pitchFamily="34" charset="0"/>
              </a:defRPr>
            </a:lvl8pPr>
            <a:lvl9pPr marL="3886200" indent="-228600" eaLnBrk="0" fontAlgn="base" hangingPunct="0">
              <a:spcBef>
                <a:spcPct val="0"/>
              </a:spcBef>
              <a:spcAft>
                <a:spcPct val="0"/>
              </a:spcAft>
              <a:defRPr sz="2200" b="1">
                <a:solidFill>
                  <a:srgbClr val="414EF3"/>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Mail Clerk will make these annotations on the backside indicating </a:t>
            </a:r>
            <a:r>
              <a:rPr kumimoji="0" lang="en-US" altLang="en-US" sz="12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Missent</a:t>
            </a:r>
            <a:r>
              <a:rPr kumimoji="0" lang="en-US" altLang="en-US" sz="1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as the Reason. Return to the following Business day to the Official Mail Center</a:t>
            </a:r>
          </a:p>
        </p:txBody>
      </p:sp>
      <p:sp>
        <p:nvSpPr>
          <p:cNvPr id="48137" name="Rectangle 2065"/>
          <p:cNvSpPr>
            <a:spLocks noChangeArrowheads="1"/>
          </p:cNvSpPr>
          <p:nvPr/>
        </p:nvSpPr>
        <p:spPr bwMode="auto">
          <a:xfrm>
            <a:off x="0" y="5638800"/>
            <a:ext cx="91440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200" b="1">
                <a:solidFill>
                  <a:srgbClr val="414EF3"/>
                </a:solidFill>
                <a:latin typeface="Arial" panose="020B0604020202020204" pitchFamily="34" charset="0"/>
              </a:defRPr>
            </a:lvl1pPr>
            <a:lvl2pPr marL="742950" indent="-285750">
              <a:defRPr sz="2200" b="1">
                <a:solidFill>
                  <a:srgbClr val="414EF3"/>
                </a:solidFill>
                <a:latin typeface="Arial" panose="020B0604020202020204" pitchFamily="34" charset="0"/>
              </a:defRPr>
            </a:lvl2pPr>
            <a:lvl3pPr marL="1143000" indent="-228600">
              <a:defRPr sz="2200" b="1">
                <a:solidFill>
                  <a:srgbClr val="414EF3"/>
                </a:solidFill>
                <a:latin typeface="Arial" panose="020B0604020202020204" pitchFamily="34" charset="0"/>
              </a:defRPr>
            </a:lvl3pPr>
            <a:lvl4pPr marL="1600200" indent="-228600">
              <a:defRPr sz="2200" b="1">
                <a:solidFill>
                  <a:srgbClr val="414EF3"/>
                </a:solidFill>
                <a:latin typeface="Arial" panose="020B0604020202020204" pitchFamily="34" charset="0"/>
              </a:defRPr>
            </a:lvl4pPr>
            <a:lvl5pPr marL="2057400" indent="-228600">
              <a:defRPr sz="2200" b="1">
                <a:solidFill>
                  <a:srgbClr val="414EF3"/>
                </a:solidFill>
                <a:latin typeface="Arial" panose="020B0604020202020204" pitchFamily="34" charset="0"/>
              </a:defRPr>
            </a:lvl5pPr>
            <a:lvl6pPr marL="2514600" indent="-228600" eaLnBrk="0" fontAlgn="base" hangingPunct="0">
              <a:spcBef>
                <a:spcPct val="0"/>
              </a:spcBef>
              <a:spcAft>
                <a:spcPct val="0"/>
              </a:spcAft>
              <a:defRPr sz="2200" b="1">
                <a:solidFill>
                  <a:srgbClr val="414EF3"/>
                </a:solidFill>
                <a:latin typeface="Arial" panose="020B0604020202020204" pitchFamily="34" charset="0"/>
              </a:defRPr>
            </a:lvl6pPr>
            <a:lvl7pPr marL="2971800" indent="-228600" eaLnBrk="0" fontAlgn="base" hangingPunct="0">
              <a:spcBef>
                <a:spcPct val="0"/>
              </a:spcBef>
              <a:spcAft>
                <a:spcPct val="0"/>
              </a:spcAft>
              <a:defRPr sz="2200" b="1">
                <a:solidFill>
                  <a:srgbClr val="414EF3"/>
                </a:solidFill>
                <a:latin typeface="Arial" panose="020B0604020202020204" pitchFamily="34" charset="0"/>
              </a:defRPr>
            </a:lvl7pPr>
            <a:lvl8pPr marL="3429000" indent="-228600" eaLnBrk="0" fontAlgn="base" hangingPunct="0">
              <a:spcBef>
                <a:spcPct val="0"/>
              </a:spcBef>
              <a:spcAft>
                <a:spcPct val="0"/>
              </a:spcAft>
              <a:defRPr sz="2200" b="1">
                <a:solidFill>
                  <a:srgbClr val="414EF3"/>
                </a:solidFill>
                <a:latin typeface="Arial" panose="020B0604020202020204" pitchFamily="34" charset="0"/>
              </a:defRPr>
            </a:lvl8pPr>
            <a:lvl9pPr marL="3886200" indent="-228600" eaLnBrk="0" fontAlgn="base" hangingPunct="0">
              <a:spcBef>
                <a:spcPct val="0"/>
              </a:spcBef>
              <a:spcAft>
                <a:spcPct val="0"/>
              </a:spcAft>
              <a:defRPr sz="2200" b="1">
                <a:solidFill>
                  <a:srgbClr val="414EF3"/>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Times New Roman" panose="02020603050405020304" pitchFamily="18" charset="0"/>
              </a:rPr>
              <a:t>                          </a:t>
            </a: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IIIIIiiIIIIIIIiiiiiiIIIIIiiiiIIIIiIII</a:t>
            </a:r>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48138" name="Rectangle 2073"/>
          <p:cNvSpPr>
            <a:spLocks noChangeArrowheads="1"/>
          </p:cNvSpPr>
          <p:nvPr/>
        </p:nvSpPr>
        <p:spPr bwMode="auto">
          <a:xfrm>
            <a:off x="3379788" y="2949575"/>
            <a:ext cx="24003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200" b="1">
                <a:solidFill>
                  <a:srgbClr val="414EF3"/>
                </a:solidFill>
                <a:latin typeface="Arial" panose="020B0604020202020204" pitchFamily="34" charset="0"/>
              </a:defRPr>
            </a:lvl1pPr>
            <a:lvl2pPr marL="742950" indent="-285750">
              <a:defRPr sz="2200" b="1">
                <a:solidFill>
                  <a:srgbClr val="414EF3"/>
                </a:solidFill>
                <a:latin typeface="Arial" panose="020B0604020202020204" pitchFamily="34" charset="0"/>
              </a:defRPr>
            </a:lvl2pPr>
            <a:lvl3pPr marL="1143000" indent="-228600">
              <a:defRPr sz="2200" b="1">
                <a:solidFill>
                  <a:srgbClr val="414EF3"/>
                </a:solidFill>
                <a:latin typeface="Arial" panose="020B0604020202020204" pitchFamily="34" charset="0"/>
              </a:defRPr>
            </a:lvl3pPr>
            <a:lvl4pPr marL="1600200" indent="-228600">
              <a:defRPr sz="2200" b="1">
                <a:solidFill>
                  <a:srgbClr val="414EF3"/>
                </a:solidFill>
                <a:latin typeface="Arial" panose="020B0604020202020204" pitchFamily="34" charset="0"/>
              </a:defRPr>
            </a:lvl4pPr>
            <a:lvl5pPr marL="2057400" indent="-228600">
              <a:defRPr sz="2200" b="1">
                <a:solidFill>
                  <a:srgbClr val="414EF3"/>
                </a:solidFill>
                <a:latin typeface="Arial" panose="020B0604020202020204" pitchFamily="34" charset="0"/>
              </a:defRPr>
            </a:lvl5pPr>
            <a:lvl6pPr marL="2514600" indent="-228600" eaLnBrk="0" fontAlgn="base" hangingPunct="0">
              <a:spcBef>
                <a:spcPct val="0"/>
              </a:spcBef>
              <a:spcAft>
                <a:spcPct val="0"/>
              </a:spcAft>
              <a:defRPr sz="2200" b="1">
                <a:solidFill>
                  <a:srgbClr val="414EF3"/>
                </a:solidFill>
                <a:latin typeface="Arial" panose="020B0604020202020204" pitchFamily="34" charset="0"/>
              </a:defRPr>
            </a:lvl6pPr>
            <a:lvl7pPr marL="2971800" indent="-228600" eaLnBrk="0" fontAlgn="base" hangingPunct="0">
              <a:spcBef>
                <a:spcPct val="0"/>
              </a:spcBef>
              <a:spcAft>
                <a:spcPct val="0"/>
              </a:spcAft>
              <a:defRPr sz="2200" b="1">
                <a:solidFill>
                  <a:srgbClr val="414EF3"/>
                </a:solidFill>
                <a:latin typeface="Arial" panose="020B0604020202020204" pitchFamily="34" charset="0"/>
              </a:defRPr>
            </a:lvl7pPr>
            <a:lvl8pPr marL="3429000" indent="-228600" eaLnBrk="0" fontAlgn="base" hangingPunct="0">
              <a:spcBef>
                <a:spcPct val="0"/>
              </a:spcBef>
              <a:spcAft>
                <a:spcPct val="0"/>
              </a:spcAft>
              <a:defRPr sz="2200" b="1">
                <a:solidFill>
                  <a:srgbClr val="414EF3"/>
                </a:solidFill>
                <a:latin typeface="Arial" panose="020B0604020202020204" pitchFamily="34" charset="0"/>
              </a:defRPr>
            </a:lvl8pPr>
            <a:lvl9pPr marL="3886200" indent="-228600" eaLnBrk="0" fontAlgn="base" hangingPunct="0">
              <a:spcBef>
                <a:spcPct val="0"/>
              </a:spcBef>
              <a:spcAft>
                <a:spcPct val="0"/>
              </a:spcAft>
              <a:defRPr sz="2200" b="1">
                <a:solidFill>
                  <a:srgbClr val="414EF3"/>
                </a:solidFill>
                <a:latin typeface="Arial" panose="020B0604020202020204" pitchFamily="34" charset="0"/>
              </a:defRPr>
            </a:lvl9pPr>
          </a:lstStyle>
          <a:p>
            <a:pPr marL="0" marR="0" lvl="0" indent="0" algn="l" defTabSz="914400" rtl="0" eaLnBrk="1" fontAlgn="base" latinLnBrk="0" hangingPunct="1">
              <a:lnSpc>
                <a:spcPct val="90000"/>
              </a:lnSpc>
              <a:spcBef>
                <a:spcPct val="20000"/>
              </a:spcBef>
              <a:spcAft>
                <a:spcPct val="50000"/>
              </a:spcAft>
              <a:buClrTx/>
              <a:buSzTx/>
              <a:buFontTx/>
              <a:buChar char="•"/>
              <a:tabLst/>
              <a:defRPr/>
            </a:pPr>
            <a:endParaRPr kumimoji="0" lang="en-US" altLang="en-US" sz="2200" b="1" i="0" u="none" strike="noStrike" kern="1200" cap="none" spc="0" normalizeH="0" baseline="0" noProof="0">
              <a:ln>
                <a:noFill/>
              </a:ln>
              <a:solidFill>
                <a:srgbClr val="414EF3"/>
              </a:solidFill>
              <a:effectLst/>
              <a:uLnTx/>
              <a:uFillTx/>
              <a:latin typeface="Arial" panose="020B0604020202020204" pitchFamily="34" charset="0"/>
              <a:ea typeface="+mn-ea"/>
              <a:cs typeface="+mn-cs"/>
            </a:endParaRPr>
          </a:p>
        </p:txBody>
      </p:sp>
      <p:sp>
        <p:nvSpPr>
          <p:cNvPr id="48139" name="Rectangle 2075"/>
          <p:cNvSpPr>
            <a:spLocks noChangeArrowheads="1"/>
          </p:cNvSpPr>
          <p:nvPr/>
        </p:nvSpPr>
        <p:spPr bwMode="auto">
          <a:xfrm rot="-5400000">
            <a:off x="534988" y="3344863"/>
            <a:ext cx="2743200" cy="2032000"/>
          </a:xfrm>
          <a:prstGeom prst="rect">
            <a:avLst/>
          </a:prstGeom>
          <a:noFill/>
          <a:ln w="9525">
            <a:solidFill>
              <a:srgbClr val="80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sz="2200" b="1">
                <a:solidFill>
                  <a:srgbClr val="414EF3"/>
                </a:solidFill>
                <a:latin typeface="Arial" panose="020B0604020202020204" pitchFamily="34" charset="0"/>
              </a:defRPr>
            </a:lvl1pPr>
            <a:lvl2pPr marL="742950" indent="-285750">
              <a:defRPr sz="2200" b="1">
                <a:solidFill>
                  <a:srgbClr val="414EF3"/>
                </a:solidFill>
                <a:latin typeface="Arial" panose="020B0604020202020204" pitchFamily="34" charset="0"/>
              </a:defRPr>
            </a:lvl2pPr>
            <a:lvl3pPr marL="1143000" indent="-228600">
              <a:defRPr sz="2200" b="1">
                <a:solidFill>
                  <a:srgbClr val="414EF3"/>
                </a:solidFill>
                <a:latin typeface="Arial" panose="020B0604020202020204" pitchFamily="34" charset="0"/>
              </a:defRPr>
            </a:lvl3pPr>
            <a:lvl4pPr marL="1600200" indent="-228600">
              <a:defRPr sz="2200" b="1">
                <a:solidFill>
                  <a:srgbClr val="414EF3"/>
                </a:solidFill>
                <a:latin typeface="Arial" panose="020B0604020202020204" pitchFamily="34" charset="0"/>
              </a:defRPr>
            </a:lvl4pPr>
            <a:lvl5pPr marL="2057400" indent="-228600">
              <a:defRPr sz="2200" b="1">
                <a:solidFill>
                  <a:srgbClr val="414EF3"/>
                </a:solidFill>
                <a:latin typeface="Arial" panose="020B0604020202020204" pitchFamily="34" charset="0"/>
              </a:defRPr>
            </a:lvl5pPr>
            <a:lvl6pPr marL="2514600" indent="-228600" eaLnBrk="0" fontAlgn="base" hangingPunct="0">
              <a:spcBef>
                <a:spcPct val="0"/>
              </a:spcBef>
              <a:spcAft>
                <a:spcPct val="0"/>
              </a:spcAft>
              <a:defRPr sz="2200" b="1">
                <a:solidFill>
                  <a:srgbClr val="414EF3"/>
                </a:solidFill>
                <a:latin typeface="Arial" panose="020B0604020202020204" pitchFamily="34" charset="0"/>
              </a:defRPr>
            </a:lvl6pPr>
            <a:lvl7pPr marL="2971800" indent="-228600" eaLnBrk="0" fontAlgn="base" hangingPunct="0">
              <a:spcBef>
                <a:spcPct val="0"/>
              </a:spcBef>
              <a:spcAft>
                <a:spcPct val="0"/>
              </a:spcAft>
              <a:defRPr sz="2200" b="1">
                <a:solidFill>
                  <a:srgbClr val="414EF3"/>
                </a:solidFill>
                <a:latin typeface="Arial" panose="020B0604020202020204" pitchFamily="34" charset="0"/>
              </a:defRPr>
            </a:lvl7pPr>
            <a:lvl8pPr marL="3429000" indent="-228600" eaLnBrk="0" fontAlgn="base" hangingPunct="0">
              <a:spcBef>
                <a:spcPct val="0"/>
              </a:spcBef>
              <a:spcAft>
                <a:spcPct val="0"/>
              </a:spcAft>
              <a:defRPr sz="2200" b="1">
                <a:solidFill>
                  <a:srgbClr val="414EF3"/>
                </a:solidFill>
                <a:latin typeface="Arial" panose="020B0604020202020204" pitchFamily="34" charset="0"/>
              </a:defRPr>
            </a:lvl8pPr>
            <a:lvl9pPr marL="3886200" indent="-228600" eaLnBrk="0" fontAlgn="base" hangingPunct="0">
              <a:spcBef>
                <a:spcPct val="0"/>
              </a:spcBef>
              <a:spcAft>
                <a:spcPct val="0"/>
              </a:spcAft>
              <a:defRPr sz="2200" b="1">
                <a:solidFill>
                  <a:srgbClr val="414EF3"/>
                </a:solidFill>
                <a:latin typeface="Arial" panose="020B0604020202020204" pitchFamily="34" charset="0"/>
              </a:defRPr>
            </a:lvl9pPr>
          </a:lstStyle>
          <a:p>
            <a:pPr marL="0" marR="0" lvl="0" indent="0" algn="l" defTabSz="914400" rtl="0" eaLnBrk="0" fontAlgn="base" latinLnBrk="0" hangingPunct="0">
              <a:lnSpc>
                <a:spcPct val="100000"/>
              </a:lnSpc>
              <a:spcBef>
                <a:spcPct val="50000"/>
              </a:spcBef>
              <a:spcAft>
                <a:spcPct val="0"/>
              </a:spcAft>
              <a:buClrTx/>
              <a:buSzTx/>
              <a:buFontTx/>
              <a:buNone/>
              <a:tabLst/>
              <a:defRPr/>
            </a:pPr>
            <a:r>
              <a:rPr kumimoji="0" lang="en-US" altLang="en-US" sz="1800" b="0" i="0" u="none" strike="noStrike" kern="1200" cap="none" spc="0" normalizeH="0" baseline="0" noProof="0">
                <a:ln>
                  <a:noFill/>
                </a:ln>
                <a:solidFill>
                  <a:srgbClr val="FF0000"/>
                </a:solidFill>
                <a:effectLst/>
                <a:uLnTx/>
                <a:uFillTx/>
                <a:latin typeface="Times New Roman" panose="02020603050405020304" pitchFamily="18" charset="0"/>
                <a:ea typeface="+mn-ea"/>
                <a:cs typeface="+mn-cs"/>
              </a:rPr>
              <a:t>Name of command</a:t>
            </a:r>
          </a:p>
          <a:p>
            <a:pPr marL="0" marR="0" lvl="0" indent="0" algn="l" defTabSz="914400" rtl="0" eaLnBrk="0" fontAlgn="base" latinLnBrk="0" hangingPunct="0">
              <a:lnSpc>
                <a:spcPct val="100000"/>
              </a:lnSpc>
              <a:spcBef>
                <a:spcPct val="50000"/>
              </a:spcBef>
              <a:spcAft>
                <a:spcPct val="0"/>
              </a:spcAft>
              <a:buClrTx/>
              <a:buSzTx/>
              <a:buFontTx/>
              <a:buNone/>
              <a:tabLst/>
              <a:defRPr/>
            </a:pPr>
            <a:r>
              <a:rPr kumimoji="0" lang="en-US" altLang="en-US" sz="1800" b="0" i="0" u="none" strike="noStrike" kern="1200" cap="none" spc="0" normalizeH="0" baseline="0" noProof="0">
                <a:ln>
                  <a:noFill/>
                </a:ln>
                <a:solidFill>
                  <a:srgbClr val="FF0000"/>
                </a:solidFill>
                <a:effectLst/>
                <a:uLnTx/>
                <a:uFillTx/>
                <a:latin typeface="Times New Roman" panose="02020603050405020304" pitchFamily="18" charset="0"/>
                <a:ea typeface="+mn-ea"/>
                <a:cs typeface="+mn-cs"/>
              </a:rPr>
              <a:t>Date Rcvd____________</a:t>
            </a:r>
          </a:p>
          <a:p>
            <a:pPr marL="0" marR="0" lvl="0" indent="0" algn="l" defTabSz="914400" rtl="0" eaLnBrk="0" fontAlgn="base" latinLnBrk="0" hangingPunct="0">
              <a:lnSpc>
                <a:spcPct val="100000"/>
              </a:lnSpc>
              <a:spcBef>
                <a:spcPct val="50000"/>
              </a:spcBef>
              <a:spcAft>
                <a:spcPct val="0"/>
              </a:spcAft>
              <a:buClrTx/>
              <a:buSzTx/>
              <a:buFontTx/>
              <a:buNone/>
              <a:tabLst/>
              <a:defRPr/>
            </a:pPr>
            <a:r>
              <a:rPr kumimoji="0" lang="en-US" altLang="en-US" sz="1800" b="0" i="0" u="none" strike="noStrike" kern="1200" cap="none" spc="0" normalizeH="0" baseline="0" noProof="0">
                <a:ln>
                  <a:noFill/>
                </a:ln>
                <a:solidFill>
                  <a:srgbClr val="FF0000"/>
                </a:solidFill>
                <a:effectLst/>
                <a:uLnTx/>
                <a:uFillTx/>
                <a:latin typeface="Times New Roman" panose="02020603050405020304" pitchFamily="18" charset="0"/>
                <a:ea typeface="+mn-ea"/>
                <a:cs typeface="+mn-cs"/>
              </a:rPr>
              <a:t>Date fwd_____________</a:t>
            </a:r>
          </a:p>
          <a:p>
            <a:pPr marL="0" marR="0" lvl="0" indent="0" algn="l" defTabSz="914400" rtl="0" eaLnBrk="0" fontAlgn="base" latinLnBrk="0" hangingPunct="0">
              <a:lnSpc>
                <a:spcPct val="100000"/>
              </a:lnSpc>
              <a:spcBef>
                <a:spcPct val="50000"/>
              </a:spcBef>
              <a:spcAft>
                <a:spcPct val="0"/>
              </a:spcAft>
              <a:buClrTx/>
              <a:buSzTx/>
              <a:buFontTx/>
              <a:buNone/>
              <a:tabLst/>
              <a:defRPr/>
            </a:pPr>
            <a:r>
              <a:rPr kumimoji="0" lang="en-US" altLang="en-US" sz="1800" b="0" i="0" u="none" strike="noStrike" kern="1200" cap="none" spc="0" normalizeH="0" baseline="0" noProof="0">
                <a:ln>
                  <a:noFill/>
                </a:ln>
                <a:solidFill>
                  <a:srgbClr val="FF0000"/>
                </a:solidFill>
                <a:effectLst/>
                <a:uLnTx/>
                <a:uFillTx/>
                <a:latin typeface="Times New Roman" panose="02020603050405020304" pitchFamily="18" charset="0"/>
                <a:ea typeface="+mn-ea"/>
                <a:cs typeface="+mn-cs"/>
              </a:rPr>
              <a:t>Reason______________</a:t>
            </a:r>
          </a:p>
          <a:p>
            <a:pPr marL="0" marR="0" lvl="0" indent="0" algn="l" defTabSz="914400" rtl="0" eaLnBrk="0" fontAlgn="base" latinLnBrk="0" hangingPunct="0">
              <a:lnSpc>
                <a:spcPct val="100000"/>
              </a:lnSpc>
              <a:spcBef>
                <a:spcPct val="50000"/>
              </a:spcBef>
              <a:spcAft>
                <a:spcPct val="0"/>
              </a:spcAft>
              <a:buClrTx/>
              <a:buSzTx/>
              <a:buFontTx/>
              <a:buNone/>
              <a:tabLst/>
              <a:defRPr/>
            </a:pPr>
            <a:r>
              <a:rPr kumimoji="0" lang="en-US" altLang="en-US" sz="1800" b="0" i="0" u="none" strike="noStrike" kern="1200" cap="none" spc="0" normalizeH="0" baseline="0" noProof="0">
                <a:ln>
                  <a:noFill/>
                </a:ln>
                <a:solidFill>
                  <a:srgbClr val="FF0000"/>
                </a:solidFill>
                <a:effectLst/>
                <a:uLnTx/>
                <a:uFillTx/>
                <a:latin typeface="Times New Roman" panose="02020603050405020304" pitchFamily="18" charset="0"/>
                <a:ea typeface="+mn-ea"/>
                <a:cs typeface="+mn-cs"/>
              </a:rPr>
              <a:t>Clerk Int/ Card#________ </a:t>
            </a:r>
          </a:p>
        </p:txBody>
      </p:sp>
      <p:sp>
        <p:nvSpPr>
          <p:cNvPr id="48140" name="Text Box 2076"/>
          <p:cNvSpPr txBox="1">
            <a:spLocks noChangeArrowheads="1"/>
          </p:cNvSpPr>
          <p:nvPr/>
        </p:nvSpPr>
        <p:spPr bwMode="auto">
          <a:xfrm rot="-5400000">
            <a:off x="915988" y="3832225"/>
            <a:ext cx="1143000" cy="292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200" b="1">
                <a:solidFill>
                  <a:srgbClr val="414EF3"/>
                </a:solidFill>
                <a:latin typeface="Arial" panose="020B0604020202020204" pitchFamily="34" charset="0"/>
              </a:defRPr>
            </a:lvl1pPr>
            <a:lvl2pPr marL="742950" indent="-285750">
              <a:defRPr sz="2200" b="1">
                <a:solidFill>
                  <a:srgbClr val="414EF3"/>
                </a:solidFill>
                <a:latin typeface="Arial" panose="020B0604020202020204" pitchFamily="34" charset="0"/>
              </a:defRPr>
            </a:lvl2pPr>
            <a:lvl3pPr marL="1143000" indent="-228600">
              <a:defRPr sz="2200" b="1">
                <a:solidFill>
                  <a:srgbClr val="414EF3"/>
                </a:solidFill>
                <a:latin typeface="Arial" panose="020B0604020202020204" pitchFamily="34" charset="0"/>
              </a:defRPr>
            </a:lvl3pPr>
            <a:lvl4pPr marL="1600200" indent="-228600">
              <a:defRPr sz="2200" b="1">
                <a:solidFill>
                  <a:srgbClr val="414EF3"/>
                </a:solidFill>
                <a:latin typeface="Arial" panose="020B0604020202020204" pitchFamily="34" charset="0"/>
              </a:defRPr>
            </a:lvl4pPr>
            <a:lvl5pPr marL="2057400" indent="-228600">
              <a:defRPr sz="2200" b="1">
                <a:solidFill>
                  <a:srgbClr val="414EF3"/>
                </a:solidFill>
                <a:latin typeface="Arial" panose="020B0604020202020204" pitchFamily="34" charset="0"/>
              </a:defRPr>
            </a:lvl5pPr>
            <a:lvl6pPr marL="2514600" indent="-228600" eaLnBrk="0" fontAlgn="base" hangingPunct="0">
              <a:spcBef>
                <a:spcPct val="0"/>
              </a:spcBef>
              <a:spcAft>
                <a:spcPct val="0"/>
              </a:spcAft>
              <a:defRPr sz="2200" b="1">
                <a:solidFill>
                  <a:srgbClr val="414EF3"/>
                </a:solidFill>
                <a:latin typeface="Arial" panose="020B0604020202020204" pitchFamily="34" charset="0"/>
              </a:defRPr>
            </a:lvl6pPr>
            <a:lvl7pPr marL="2971800" indent="-228600" eaLnBrk="0" fontAlgn="base" hangingPunct="0">
              <a:spcBef>
                <a:spcPct val="0"/>
              </a:spcBef>
              <a:spcAft>
                <a:spcPct val="0"/>
              </a:spcAft>
              <a:defRPr sz="2200" b="1">
                <a:solidFill>
                  <a:srgbClr val="414EF3"/>
                </a:solidFill>
                <a:latin typeface="Arial" panose="020B0604020202020204" pitchFamily="34" charset="0"/>
              </a:defRPr>
            </a:lvl7pPr>
            <a:lvl8pPr marL="3429000" indent="-228600" eaLnBrk="0" fontAlgn="base" hangingPunct="0">
              <a:spcBef>
                <a:spcPct val="0"/>
              </a:spcBef>
              <a:spcAft>
                <a:spcPct val="0"/>
              </a:spcAft>
              <a:defRPr sz="2200" b="1">
                <a:solidFill>
                  <a:srgbClr val="414EF3"/>
                </a:solidFill>
                <a:latin typeface="Arial" panose="020B0604020202020204" pitchFamily="34" charset="0"/>
              </a:defRPr>
            </a:lvl8pPr>
            <a:lvl9pPr marL="3886200" indent="-228600" eaLnBrk="0" fontAlgn="base" hangingPunct="0">
              <a:spcBef>
                <a:spcPct val="0"/>
              </a:spcBef>
              <a:spcAft>
                <a:spcPct val="0"/>
              </a:spcAft>
              <a:defRPr sz="2200" b="1">
                <a:solidFill>
                  <a:srgbClr val="414EF3"/>
                </a:solidFill>
                <a:latin typeface="Arial" panose="020B0604020202020204" pitchFamily="34" charset="0"/>
              </a:defRPr>
            </a:lvl9pPr>
          </a:lstStyle>
          <a:p>
            <a:pPr marL="0" marR="0" lvl="0" indent="0" algn="l" defTabSz="914400" rtl="0" eaLnBrk="1" fontAlgn="base" latinLnBrk="0" hangingPunct="1">
              <a:lnSpc>
                <a:spcPct val="90000"/>
              </a:lnSpc>
              <a:spcBef>
                <a:spcPct val="50000"/>
              </a:spcBef>
              <a:spcAft>
                <a:spcPct val="50000"/>
              </a:spcAft>
              <a:buClrTx/>
              <a:buSzTx/>
              <a:buFontTx/>
              <a:buNone/>
              <a:tabLst/>
              <a:defRPr/>
            </a:pPr>
            <a:r>
              <a:rPr kumimoji="0" lang="en-US" altLang="en-US" sz="1400" b="1" i="0" u="none" strike="noStrike" kern="1200" cap="none" spc="0" normalizeH="0" baseline="0" noProof="0">
                <a:ln>
                  <a:noFill/>
                </a:ln>
                <a:solidFill>
                  <a:srgbClr val="000000"/>
                </a:solidFill>
                <a:effectLst/>
                <a:uLnTx/>
                <a:uFillTx/>
                <a:latin typeface="Monotype Corsiva" panose="03010101010201010101" pitchFamily="66" charset="0"/>
                <a:ea typeface="+mn-ea"/>
                <a:cs typeface="+mn-cs"/>
              </a:rPr>
              <a:t>10 Jul 19</a:t>
            </a:r>
          </a:p>
        </p:txBody>
      </p:sp>
      <p:sp>
        <p:nvSpPr>
          <p:cNvPr id="48141" name="Text Box 2077"/>
          <p:cNvSpPr txBox="1">
            <a:spLocks noChangeArrowheads="1"/>
          </p:cNvSpPr>
          <p:nvPr/>
        </p:nvSpPr>
        <p:spPr bwMode="auto">
          <a:xfrm rot="-5400000">
            <a:off x="1314450" y="3846513"/>
            <a:ext cx="1143000" cy="292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200" b="1">
                <a:solidFill>
                  <a:srgbClr val="414EF3"/>
                </a:solidFill>
                <a:latin typeface="Arial" panose="020B0604020202020204" pitchFamily="34" charset="0"/>
              </a:defRPr>
            </a:lvl1pPr>
            <a:lvl2pPr marL="742950" indent="-285750">
              <a:defRPr sz="2200" b="1">
                <a:solidFill>
                  <a:srgbClr val="414EF3"/>
                </a:solidFill>
                <a:latin typeface="Arial" panose="020B0604020202020204" pitchFamily="34" charset="0"/>
              </a:defRPr>
            </a:lvl2pPr>
            <a:lvl3pPr marL="1143000" indent="-228600">
              <a:defRPr sz="2200" b="1">
                <a:solidFill>
                  <a:srgbClr val="414EF3"/>
                </a:solidFill>
                <a:latin typeface="Arial" panose="020B0604020202020204" pitchFamily="34" charset="0"/>
              </a:defRPr>
            </a:lvl3pPr>
            <a:lvl4pPr marL="1600200" indent="-228600">
              <a:defRPr sz="2200" b="1">
                <a:solidFill>
                  <a:srgbClr val="414EF3"/>
                </a:solidFill>
                <a:latin typeface="Arial" panose="020B0604020202020204" pitchFamily="34" charset="0"/>
              </a:defRPr>
            </a:lvl4pPr>
            <a:lvl5pPr marL="2057400" indent="-228600">
              <a:defRPr sz="2200" b="1">
                <a:solidFill>
                  <a:srgbClr val="414EF3"/>
                </a:solidFill>
                <a:latin typeface="Arial" panose="020B0604020202020204" pitchFamily="34" charset="0"/>
              </a:defRPr>
            </a:lvl5pPr>
            <a:lvl6pPr marL="2514600" indent="-228600" eaLnBrk="0" fontAlgn="base" hangingPunct="0">
              <a:spcBef>
                <a:spcPct val="0"/>
              </a:spcBef>
              <a:spcAft>
                <a:spcPct val="0"/>
              </a:spcAft>
              <a:defRPr sz="2200" b="1">
                <a:solidFill>
                  <a:srgbClr val="414EF3"/>
                </a:solidFill>
                <a:latin typeface="Arial" panose="020B0604020202020204" pitchFamily="34" charset="0"/>
              </a:defRPr>
            </a:lvl6pPr>
            <a:lvl7pPr marL="2971800" indent="-228600" eaLnBrk="0" fontAlgn="base" hangingPunct="0">
              <a:spcBef>
                <a:spcPct val="0"/>
              </a:spcBef>
              <a:spcAft>
                <a:spcPct val="0"/>
              </a:spcAft>
              <a:defRPr sz="2200" b="1">
                <a:solidFill>
                  <a:srgbClr val="414EF3"/>
                </a:solidFill>
                <a:latin typeface="Arial" panose="020B0604020202020204" pitchFamily="34" charset="0"/>
              </a:defRPr>
            </a:lvl7pPr>
            <a:lvl8pPr marL="3429000" indent="-228600" eaLnBrk="0" fontAlgn="base" hangingPunct="0">
              <a:spcBef>
                <a:spcPct val="0"/>
              </a:spcBef>
              <a:spcAft>
                <a:spcPct val="0"/>
              </a:spcAft>
              <a:defRPr sz="2200" b="1">
                <a:solidFill>
                  <a:srgbClr val="414EF3"/>
                </a:solidFill>
                <a:latin typeface="Arial" panose="020B0604020202020204" pitchFamily="34" charset="0"/>
              </a:defRPr>
            </a:lvl8pPr>
            <a:lvl9pPr marL="3886200" indent="-228600" eaLnBrk="0" fontAlgn="base" hangingPunct="0">
              <a:spcBef>
                <a:spcPct val="0"/>
              </a:spcBef>
              <a:spcAft>
                <a:spcPct val="0"/>
              </a:spcAft>
              <a:defRPr sz="2200" b="1">
                <a:solidFill>
                  <a:srgbClr val="414EF3"/>
                </a:solidFill>
                <a:latin typeface="Arial" panose="020B0604020202020204" pitchFamily="34" charset="0"/>
              </a:defRPr>
            </a:lvl9pPr>
          </a:lstStyle>
          <a:p>
            <a:pPr marL="0" marR="0" lvl="0" indent="0" algn="l" defTabSz="914400" rtl="0" eaLnBrk="1" fontAlgn="base" latinLnBrk="0" hangingPunct="1">
              <a:lnSpc>
                <a:spcPct val="90000"/>
              </a:lnSpc>
              <a:spcBef>
                <a:spcPct val="50000"/>
              </a:spcBef>
              <a:spcAft>
                <a:spcPct val="50000"/>
              </a:spcAft>
              <a:buClrTx/>
              <a:buSzTx/>
              <a:buFontTx/>
              <a:buNone/>
              <a:tabLst/>
              <a:defRPr/>
            </a:pPr>
            <a:r>
              <a:rPr kumimoji="0" lang="en-US" altLang="en-US" sz="1400" b="1" i="0" u="none" strike="noStrike" kern="1200" cap="none" spc="0" normalizeH="0" baseline="0" noProof="0">
                <a:ln>
                  <a:noFill/>
                </a:ln>
                <a:solidFill>
                  <a:srgbClr val="000000"/>
                </a:solidFill>
                <a:effectLst/>
                <a:uLnTx/>
                <a:uFillTx/>
                <a:latin typeface="Monotype Corsiva" panose="03010101010201010101" pitchFamily="66" charset="0"/>
                <a:ea typeface="+mn-ea"/>
                <a:cs typeface="+mn-cs"/>
              </a:rPr>
              <a:t>11 Jul 19</a:t>
            </a:r>
          </a:p>
        </p:txBody>
      </p:sp>
      <p:sp>
        <p:nvSpPr>
          <p:cNvPr id="48142" name="Text Box 2078"/>
          <p:cNvSpPr txBox="1">
            <a:spLocks noChangeArrowheads="1"/>
          </p:cNvSpPr>
          <p:nvPr/>
        </p:nvSpPr>
        <p:spPr bwMode="auto">
          <a:xfrm rot="-5400000">
            <a:off x="2166144" y="3486944"/>
            <a:ext cx="1066800" cy="258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200" b="1">
                <a:solidFill>
                  <a:srgbClr val="414EF3"/>
                </a:solidFill>
                <a:latin typeface="Arial" panose="020B0604020202020204" pitchFamily="34" charset="0"/>
              </a:defRPr>
            </a:lvl1pPr>
            <a:lvl2pPr marL="742950" indent="-285750">
              <a:defRPr sz="2200" b="1">
                <a:solidFill>
                  <a:srgbClr val="414EF3"/>
                </a:solidFill>
                <a:latin typeface="Arial" panose="020B0604020202020204" pitchFamily="34" charset="0"/>
              </a:defRPr>
            </a:lvl2pPr>
            <a:lvl3pPr marL="1143000" indent="-228600">
              <a:defRPr sz="2200" b="1">
                <a:solidFill>
                  <a:srgbClr val="414EF3"/>
                </a:solidFill>
                <a:latin typeface="Arial" panose="020B0604020202020204" pitchFamily="34" charset="0"/>
              </a:defRPr>
            </a:lvl3pPr>
            <a:lvl4pPr marL="1600200" indent="-228600">
              <a:defRPr sz="2200" b="1">
                <a:solidFill>
                  <a:srgbClr val="414EF3"/>
                </a:solidFill>
                <a:latin typeface="Arial" panose="020B0604020202020204" pitchFamily="34" charset="0"/>
              </a:defRPr>
            </a:lvl4pPr>
            <a:lvl5pPr marL="2057400" indent="-228600">
              <a:defRPr sz="2200" b="1">
                <a:solidFill>
                  <a:srgbClr val="414EF3"/>
                </a:solidFill>
                <a:latin typeface="Arial" panose="020B0604020202020204" pitchFamily="34" charset="0"/>
              </a:defRPr>
            </a:lvl5pPr>
            <a:lvl6pPr marL="2514600" indent="-228600" eaLnBrk="0" fontAlgn="base" hangingPunct="0">
              <a:spcBef>
                <a:spcPct val="0"/>
              </a:spcBef>
              <a:spcAft>
                <a:spcPct val="0"/>
              </a:spcAft>
              <a:defRPr sz="2200" b="1">
                <a:solidFill>
                  <a:srgbClr val="414EF3"/>
                </a:solidFill>
                <a:latin typeface="Arial" panose="020B0604020202020204" pitchFamily="34" charset="0"/>
              </a:defRPr>
            </a:lvl6pPr>
            <a:lvl7pPr marL="2971800" indent="-228600" eaLnBrk="0" fontAlgn="base" hangingPunct="0">
              <a:spcBef>
                <a:spcPct val="0"/>
              </a:spcBef>
              <a:spcAft>
                <a:spcPct val="0"/>
              </a:spcAft>
              <a:defRPr sz="2200" b="1">
                <a:solidFill>
                  <a:srgbClr val="414EF3"/>
                </a:solidFill>
                <a:latin typeface="Arial" panose="020B0604020202020204" pitchFamily="34" charset="0"/>
              </a:defRPr>
            </a:lvl7pPr>
            <a:lvl8pPr marL="3429000" indent="-228600" eaLnBrk="0" fontAlgn="base" hangingPunct="0">
              <a:spcBef>
                <a:spcPct val="0"/>
              </a:spcBef>
              <a:spcAft>
                <a:spcPct val="0"/>
              </a:spcAft>
              <a:defRPr sz="2200" b="1">
                <a:solidFill>
                  <a:srgbClr val="414EF3"/>
                </a:solidFill>
                <a:latin typeface="Arial" panose="020B0604020202020204" pitchFamily="34" charset="0"/>
              </a:defRPr>
            </a:lvl8pPr>
            <a:lvl9pPr marL="3886200" indent="-228600" eaLnBrk="0" fontAlgn="base" hangingPunct="0">
              <a:spcBef>
                <a:spcPct val="0"/>
              </a:spcBef>
              <a:spcAft>
                <a:spcPct val="0"/>
              </a:spcAft>
              <a:defRPr sz="2200" b="1">
                <a:solidFill>
                  <a:srgbClr val="414EF3"/>
                </a:solidFill>
                <a:latin typeface="Arial" panose="020B0604020202020204" pitchFamily="34" charset="0"/>
              </a:defRPr>
            </a:lvl9pPr>
          </a:lstStyle>
          <a:p>
            <a:pPr marL="0" marR="0" lvl="0" indent="0" algn="ctr" defTabSz="914400" rtl="0" eaLnBrk="1" fontAlgn="base" latinLnBrk="0" hangingPunct="1">
              <a:lnSpc>
                <a:spcPct val="90000"/>
              </a:lnSpc>
              <a:spcBef>
                <a:spcPct val="50000"/>
              </a:spcBef>
              <a:spcAft>
                <a:spcPct val="50000"/>
              </a:spcAft>
              <a:buClrTx/>
              <a:buSzTx/>
              <a:buFontTx/>
              <a:buNone/>
              <a:tabLst/>
              <a:defRPr/>
            </a:pPr>
            <a:r>
              <a:rPr kumimoji="0" lang="en-US" altLang="en-US" sz="1200" b="1" i="0" u="none" strike="noStrike" kern="1200" cap="none" spc="0" normalizeH="0" baseline="0" noProof="0">
                <a:ln>
                  <a:noFill/>
                </a:ln>
                <a:solidFill>
                  <a:srgbClr val="000000"/>
                </a:solidFill>
                <a:effectLst/>
                <a:uLnTx/>
                <a:uFillTx/>
                <a:latin typeface="Comic Sans MS" panose="030F0702030302020204" pitchFamily="66" charset="0"/>
                <a:ea typeface="+mn-ea"/>
                <a:cs typeface="+mn-cs"/>
              </a:rPr>
              <a:t>JKB/ 4-22</a:t>
            </a:r>
          </a:p>
        </p:txBody>
      </p:sp>
      <p:sp>
        <p:nvSpPr>
          <p:cNvPr id="48143" name="Text Box 2079"/>
          <p:cNvSpPr txBox="1">
            <a:spLocks noChangeArrowheads="1"/>
          </p:cNvSpPr>
          <p:nvPr/>
        </p:nvSpPr>
        <p:spPr bwMode="auto">
          <a:xfrm>
            <a:off x="3276600" y="1687513"/>
            <a:ext cx="28956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200" b="1">
                <a:solidFill>
                  <a:srgbClr val="414EF3"/>
                </a:solidFill>
                <a:latin typeface="Arial" panose="020B0604020202020204" pitchFamily="34" charset="0"/>
              </a:defRPr>
            </a:lvl1pPr>
            <a:lvl2pPr marL="742950" indent="-285750">
              <a:defRPr sz="2200" b="1">
                <a:solidFill>
                  <a:srgbClr val="414EF3"/>
                </a:solidFill>
                <a:latin typeface="Arial" panose="020B0604020202020204" pitchFamily="34" charset="0"/>
              </a:defRPr>
            </a:lvl2pPr>
            <a:lvl3pPr marL="1143000" indent="-228600">
              <a:defRPr sz="2200" b="1">
                <a:solidFill>
                  <a:srgbClr val="414EF3"/>
                </a:solidFill>
                <a:latin typeface="Arial" panose="020B0604020202020204" pitchFamily="34" charset="0"/>
              </a:defRPr>
            </a:lvl3pPr>
            <a:lvl4pPr marL="1600200" indent="-228600">
              <a:defRPr sz="2200" b="1">
                <a:solidFill>
                  <a:srgbClr val="414EF3"/>
                </a:solidFill>
                <a:latin typeface="Arial" panose="020B0604020202020204" pitchFamily="34" charset="0"/>
              </a:defRPr>
            </a:lvl4pPr>
            <a:lvl5pPr marL="2057400" indent="-228600">
              <a:defRPr sz="2200" b="1">
                <a:solidFill>
                  <a:srgbClr val="414EF3"/>
                </a:solidFill>
                <a:latin typeface="Arial" panose="020B0604020202020204" pitchFamily="34" charset="0"/>
              </a:defRPr>
            </a:lvl5pPr>
            <a:lvl6pPr marL="2514600" indent="-228600" eaLnBrk="0" fontAlgn="base" hangingPunct="0">
              <a:spcBef>
                <a:spcPct val="0"/>
              </a:spcBef>
              <a:spcAft>
                <a:spcPct val="0"/>
              </a:spcAft>
              <a:defRPr sz="2200" b="1">
                <a:solidFill>
                  <a:srgbClr val="414EF3"/>
                </a:solidFill>
                <a:latin typeface="Arial" panose="020B0604020202020204" pitchFamily="34" charset="0"/>
              </a:defRPr>
            </a:lvl6pPr>
            <a:lvl7pPr marL="2971800" indent="-228600" eaLnBrk="0" fontAlgn="base" hangingPunct="0">
              <a:spcBef>
                <a:spcPct val="0"/>
              </a:spcBef>
              <a:spcAft>
                <a:spcPct val="0"/>
              </a:spcAft>
              <a:defRPr sz="2200" b="1">
                <a:solidFill>
                  <a:srgbClr val="414EF3"/>
                </a:solidFill>
                <a:latin typeface="Arial" panose="020B0604020202020204" pitchFamily="34" charset="0"/>
              </a:defRPr>
            </a:lvl7pPr>
            <a:lvl8pPr marL="3429000" indent="-228600" eaLnBrk="0" fontAlgn="base" hangingPunct="0">
              <a:spcBef>
                <a:spcPct val="0"/>
              </a:spcBef>
              <a:spcAft>
                <a:spcPct val="0"/>
              </a:spcAft>
              <a:defRPr sz="2200" b="1">
                <a:solidFill>
                  <a:srgbClr val="414EF3"/>
                </a:solidFill>
                <a:latin typeface="Arial" panose="020B0604020202020204" pitchFamily="34" charset="0"/>
              </a:defRPr>
            </a:lvl8pPr>
            <a:lvl9pPr marL="3886200" indent="-228600" eaLnBrk="0" fontAlgn="base" hangingPunct="0">
              <a:spcBef>
                <a:spcPct val="0"/>
              </a:spcBef>
              <a:spcAft>
                <a:spcPct val="0"/>
              </a:spcAft>
              <a:defRPr sz="2200" b="1">
                <a:solidFill>
                  <a:srgbClr val="414EF3"/>
                </a:solidFill>
                <a:latin typeface="Arial" panose="020B0604020202020204" pitchFamily="34" charset="0"/>
              </a:defRPr>
            </a:lvl9pPr>
          </a:lstStyle>
          <a:p>
            <a:pPr marL="0" marR="0" lvl="0" indent="0" algn="ctr" defTabSz="914400" rtl="0" eaLnBrk="1" fontAlgn="base" latinLnBrk="0" hangingPunct="1">
              <a:lnSpc>
                <a:spcPct val="90000"/>
              </a:lnSpc>
              <a:spcBef>
                <a:spcPct val="50000"/>
              </a:spcBef>
              <a:spcAft>
                <a:spcPct val="50000"/>
              </a:spcAft>
              <a:buClrTx/>
              <a:buSzTx/>
              <a:buFontTx/>
              <a:buNone/>
              <a:tabLst/>
              <a:defRPr/>
            </a:pPr>
            <a:r>
              <a:rPr kumimoji="0" lang="en-US" altLang="en-US" sz="2000" b="1" i="0" u="sng"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BACK OF MAIL</a:t>
            </a:r>
          </a:p>
        </p:txBody>
      </p:sp>
      <p:sp>
        <p:nvSpPr>
          <p:cNvPr id="48144" name="TextBox 1"/>
          <p:cNvSpPr txBox="1">
            <a:spLocks noChangeArrowheads="1"/>
          </p:cNvSpPr>
          <p:nvPr/>
        </p:nvSpPr>
        <p:spPr bwMode="auto">
          <a:xfrm rot="-5400000">
            <a:off x="1835150" y="4059238"/>
            <a:ext cx="903288" cy="27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200" b="1">
                <a:solidFill>
                  <a:srgbClr val="414EF3"/>
                </a:solidFill>
                <a:latin typeface="Arial" panose="020B0604020202020204" pitchFamily="34" charset="0"/>
              </a:defRPr>
            </a:lvl1pPr>
            <a:lvl2pPr marL="742950" indent="-285750">
              <a:defRPr sz="2200" b="1">
                <a:solidFill>
                  <a:srgbClr val="414EF3"/>
                </a:solidFill>
                <a:latin typeface="Arial" panose="020B0604020202020204" pitchFamily="34" charset="0"/>
              </a:defRPr>
            </a:lvl2pPr>
            <a:lvl3pPr marL="1143000" indent="-228600">
              <a:defRPr sz="2200" b="1">
                <a:solidFill>
                  <a:srgbClr val="414EF3"/>
                </a:solidFill>
                <a:latin typeface="Arial" panose="020B0604020202020204" pitchFamily="34" charset="0"/>
              </a:defRPr>
            </a:lvl3pPr>
            <a:lvl4pPr marL="1600200" indent="-228600">
              <a:defRPr sz="2200" b="1">
                <a:solidFill>
                  <a:srgbClr val="414EF3"/>
                </a:solidFill>
                <a:latin typeface="Arial" panose="020B0604020202020204" pitchFamily="34" charset="0"/>
              </a:defRPr>
            </a:lvl4pPr>
            <a:lvl5pPr marL="2057400" indent="-228600">
              <a:defRPr sz="2200" b="1">
                <a:solidFill>
                  <a:srgbClr val="414EF3"/>
                </a:solidFill>
                <a:latin typeface="Arial" panose="020B0604020202020204" pitchFamily="34" charset="0"/>
              </a:defRPr>
            </a:lvl5pPr>
            <a:lvl6pPr marL="2514600" indent="-228600" eaLnBrk="0" fontAlgn="base" hangingPunct="0">
              <a:spcBef>
                <a:spcPct val="0"/>
              </a:spcBef>
              <a:spcAft>
                <a:spcPct val="0"/>
              </a:spcAft>
              <a:defRPr sz="2200" b="1">
                <a:solidFill>
                  <a:srgbClr val="414EF3"/>
                </a:solidFill>
                <a:latin typeface="Arial" panose="020B0604020202020204" pitchFamily="34" charset="0"/>
              </a:defRPr>
            </a:lvl6pPr>
            <a:lvl7pPr marL="2971800" indent="-228600" eaLnBrk="0" fontAlgn="base" hangingPunct="0">
              <a:spcBef>
                <a:spcPct val="0"/>
              </a:spcBef>
              <a:spcAft>
                <a:spcPct val="0"/>
              </a:spcAft>
              <a:defRPr sz="2200" b="1">
                <a:solidFill>
                  <a:srgbClr val="414EF3"/>
                </a:solidFill>
                <a:latin typeface="Arial" panose="020B0604020202020204" pitchFamily="34" charset="0"/>
              </a:defRPr>
            </a:lvl7pPr>
            <a:lvl8pPr marL="3429000" indent="-228600" eaLnBrk="0" fontAlgn="base" hangingPunct="0">
              <a:spcBef>
                <a:spcPct val="0"/>
              </a:spcBef>
              <a:spcAft>
                <a:spcPct val="0"/>
              </a:spcAft>
              <a:defRPr sz="2200" b="1">
                <a:solidFill>
                  <a:srgbClr val="414EF3"/>
                </a:solidFill>
                <a:latin typeface="Arial" panose="020B0604020202020204" pitchFamily="34" charset="0"/>
              </a:defRPr>
            </a:lvl8pPr>
            <a:lvl9pPr marL="3886200" indent="-228600" eaLnBrk="0" fontAlgn="base" hangingPunct="0">
              <a:spcBef>
                <a:spcPct val="0"/>
              </a:spcBef>
              <a:spcAft>
                <a:spcPct val="0"/>
              </a:spcAft>
              <a:defRPr sz="2200" b="1">
                <a:solidFill>
                  <a:srgbClr val="414EF3"/>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200" b="1" i="0" u="none" strike="noStrike" kern="1200" cap="none" spc="0" normalizeH="0" baseline="0" noProof="0">
                <a:ln>
                  <a:noFill/>
                </a:ln>
                <a:solidFill>
                  <a:srgbClr val="000000"/>
                </a:solidFill>
                <a:effectLst/>
                <a:uLnTx/>
                <a:uFillTx/>
                <a:latin typeface="Courier New" panose="02070309020205020404" pitchFamily="49" charset="0"/>
                <a:ea typeface="+mn-ea"/>
                <a:cs typeface="Courier New" panose="02070309020205020404" pitchFamily="49" charset="0"/>
              </a:rPr>
              <a:t>Missent</a:t>
            </a:r>
          </a:p>
        </p:txBody>
      </p:sp>
      <p:sp>
        <p:nvSpPr>
          <p:cNvPr id="18" name="TextBox 17"/>
          <p:cNvSpPr txBox="1"/>
          <p:nvPr/>
        </p:nvSpPr>
        <p:spPr>
          <a:xfrm>
            <a:off x="2879485" y="1230411"/>
            <a:ext cx="3385029" cy="430887"/>
          </a:xfrm>
          <a:prstGeom prst="rect">
            <a:avLst/>
          </a:prstGeom>
          <a:noFill/>
        </p:spPr>
        <p:txBody>
          <a:bodyPr wrap="non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200" b="1"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EXAMPLE OF MISSENT</a:t>
            </a:r>
            <a:endParaRPr kumimoji="0" lang="en-US" sz="22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Tree>
    <p:extLst>
      <p:ext uri="{BB962C8B-B14F-4D97-AF65-F5344CB8AC3E}">
        <p14:creationId xmlns:p14="http://schemas.microsoft.com/office/powerpoint/2010/main" val="3108077899"/>
      </p:ext>
    </p:extLst>
  </p:cSld>
  <p:clrMapOvr>
    <a:masterClrMapping/>
  </p:clrMapOvr>
  <p:transition spd="med"/>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381000" y="1219200"/>
            <a:ext cx="8610599" cy="5324535"/>
          </a:xfrm>
          <a:prstGeom prst="rect">
            <a:avLst/>
          </a:prstGeom>
        </p:spPr>
        <p:txBody>
          <a:bodyPr wrap="square">
            <a:spAutoFit/>
          </a:bodyPr>
          <a:lstStyle/>
          <a:p>
            <a:pPr algn="ctr"/>
            <a:r>
              <a:rPr lang="en-US" sz="3200" b="1" dirty="0">
                <a:latin typeface="Times New Roman" pitchFamily="18" charset="0"/>
                <a:cs typeface="Times New Roman" pitchFamily="18" charset="0"/>
              </a:rPr>
              <a:t>Accountable </a:t>
            </a:r>
            <a:r>
              <a:rPr lang="en-US" sz="3200" b="1" dirty="0" smtClean="0">
                <a:latin typeface="Times New Roman" pitchFamily="18" charset="0"/>
                <a:cs typeface="Times New Roman" pitchFamily="18" charset="0"/>
              </a:rPr>
              <a:t>Mail  (</a:t>
            </a:r>
            <a:r>
              <a:rPr lang="en-US" sz="3200" b="1" dirty="0" smtClean="0">
                <a:solidFill>
                  <a:srgbClr val="336600"/>
                </a:solidFill>
                <a:latin typeface="Times New Roman" pitchFamily="18" charset="0"/>
                <a:cs typeface="Times New Roman" pitchFamily="18" charset="0"/>
              </a:rPr>
              <a:t>Certified</a:t>
            </a:r>
            <a:r>
              <a:rPr lang="en-US" sz="3200" b="1" dirty="0" smtClean="0">
                <a:latin typeface="Times New Roman" pitchFamily="18" charset="0"/>
                <a:cs typeface="Times New Roman" pitchFamily="18" charset="0"/>
              </a:rPr>
              <a:t>)</a:t>
            </a:r>
          </a:p>
          <a:p>
            <a:pPr algn="ctr"/>
            <a:endParaRPr lang="en-US" sz="2000" dirty="0" smtClean="0">
              <a:latin typeface="Times New Roman" pitchFamily="18" charset="0"/>
              <a:cs typeface="Times New Roman" pitchFamily="18" charset="0"/>
            </a:endParaRPr>
          </a:p>
          <a:p>
            <a:pPr marL="574675" indent="-342900" eaLnBrk="1" hangingPunct="1">
              <a:buFont typeface="Arial" panose="020B0604020202020204" pitchFamily="34" charset="0"/>
              <a:buChar char="•"/>
            </a:pPr>
            <a:r>
              <a:rPr lang="en-US" sz="2400" dirty="0">
                <a:latin typeface="Times New Roman" pitchFamily="18" charset="0"/>
                <a:cs typeface="Times New Roman" pitchFamily="18" charset="0"/>
              </a:rPr>
              <a:t>Only available for 1</a:t>
            </a:r>
            <a:r>
              <a:rPr lang="en-US" sz="2400" baseline="30000" dirty="0">
                <a:latin typeface="Times New Roman" pitchFamily="18" charset="0"/>
                <a:cs typeface="Times New Roman" pitchFamily="18" charset="0"/>
              </a:rPr>
              <a:t>st</a:t>
            </a:r>
            <a:r>
              <a:rPr lang="en-US" sz="2400" dirty="0">
                <a:latin typeface="Times New Roman" pitchFamily="18" charset="0"/>
                <a:cs typeface="Times New Roman" pitchFamily="18" charset="0"/>
              </a:rPr>
              <a:t> Class or Priority mail</a:t>
            </a:r>
          </a:p>
          <a:p>
            <a:pPr marL="574675" indent="-342900" eaLnBrk="1" hangingPunct="1">
              <a:buFont typeface="Arial" panose="020B0604020202020204" pitchFamily="34" charset="0"/>
              <a:buChar char="•"/>
            </a:pPr>
            <a:r>
              <a:rPr lang="en-US" sz="2400" dirty="0">
                <a:latin typeface="Times New Roman" pitchFamily="18" charset="0"/>
                <a:cs typeface="Times New Roman" pitchFamily="18" charset="0"/>
              </a:rPr>
              <a:t>Addressee must sign for certified when it’s delivered.</a:t>
            </a:r>
          </a:p>
          <a:p>
            <a:pPr marL="574675" indent="-342900" eaLnBrk="1" hangingPunct="1">
              <a:buFont typeface="Arial" panose="020B0604020202020204" pitchFamily="34" charset="0"/>
              <a:buChar char="•"/>
            </a:pPr>
            <a:r>
              <a:rPr lang="en-US" sz="2400" dirty="0">
                <a:latin typeface="Times New Roman" pitchFamily="18" charset="0"/>
                <a:cs typeface="Times New Roman" pitchFamily="18" charset="0"/>
              </a:rPr>
              <a:t>Authorized for use when mailing:</a:t>
            </a:r>
          </a:p>
          <a:p>
            <a:pPr marL="917575" lvl="1" indent="-285750" eaLnBrk="1" hangingPunct="1">
              <a:buFont typeface="Wingdings" panose="05000000000000000000" pitchFamily="2" charset="2"/>
              <a:buChar char="Ø"/>
            </a:pPr>
            <a:r>
              <a:rPr lang="en-US" sz="2400" dirty="0">
                <a:latin typeface="Times New Roman" pitchFamily="18" charset="0"/>
                <a:cs typeface="Times New Roman" pitchFamily="18" charset="0"/>
              </a:rPr>
              <a:t>Adverse Officer or Enlisted Performance Reports.</a:t>
            </a:r>
          </a:p>
          <a:p>
            <a:pPr marL="917575" lvl="1" indent="-285750" eaLnBrk="1" hangingPunct="1">
              <a:buFont typeface="Wingdings" panose="05000000000000000000" pitchFamily="2" charset="2"/>
              <a:buChar char="Ø"/>
            </a:pPr>
            <a:r>
              <a:rPr lang="en-US" sz="2400" dirty="0">
                <a:latin typeface="Times New Roman" pitchFamily="18" charset="0"/>
                <a:cs typeface="Times New Roman" pitchFamily="18" charset="0"/>
              </a:rPr>
              <a:t>Dishonored Checks</a:t>
            </a:r>
          </a:p>
          <a:p>
            <a:pPr marL="917575" lvl="1" indent="-285750" eaLnBrk="1" hangingPunct="1">
              <a:buFont typeface="Wingdings" panose="05000000000000000000" pitchFamily="2" charset="2"/>
              <a:buChar char="Ø"/>
            </a:pPr>
            <a:r>
              <a:rPr lang="en-US" sz="2400" dirty="0">
                <a:latin typeface="Times New Roman" pitchFamily="18" charset="0"/>
                <a:cs typeface="Times New Roman" pitchFamily="18" charset="0"/>
              </a:rPr>
              <a:t>Traffic Tickets</a:t>
            </a:r>
          </a:p>
          <a:p>
            <a:pPr marL="917575" lvl="1" indent="-285750" eaLnBrk="1" hangingPunct="1">
              <a:buFont typeface="Wingdings" panose="05000000000000000000" pitchFamily="2" charset="2"/>
              <a:buChar char="Ø"/>
            </a:pPr>
            <a:r>
              <a:rPr lang="en-US" sz="2400" dirty="0">
                <a:latin typeface="Times New Roman" pitchFamily="18" charset="0"/>
                <a:cs typeface="Times New Roman" pitchFamily="18" charset="0"/>
              </a:rPr>
              <a:t>EEO Material</a:t>
            </a:r>
          </a:p>
          <a:p>
            <a:pPr marL="917575" lvl="1" indent="-285750" eaLnBrk="1" hangingPunct="1">
              <a:buFont typeface="Wingdings" panose="05000000000000000000" pitchFamily="2" charset="2"/>
              <a:buChar char="Ø"/>
            </a:pPr>
            <a:r>
              <a:rPr lang="en-US" sz="2400" dirty="0">
                <a:latin typeface="Times New Roman" pitchFamily="18" charset="0"/>
                <a:cs typeface="Times New Roman" pitchFamily="18" charset="0"/>
              </a:rPr>
              <a:t>Controlled Test Material</a:t>
            </a:r>
          </a:p>
          <a:p>
            <a:pPr marL="917575" lvl="1" indent="-285750" eaLnBrk="1" hangingPunct="1">
              <a:buFont typeface="Wingdings" panose="05000000000000000000" pitchFamily="2" charset="2"/>
              <a:buChar char="Ø"/>
            </a:pPr>
            <a:r>
              <a:rPr lang="en-US" sz="2400" dirty="0">
                <a:latin typeface="Times New Roman" pitchFamily="18" charset="0"/>
                <a:cs typeface="Times New Roman" pitchFamily="18" charset="0"/>
              </a:rPr>
              <a:t>Court </a:t>
            </a:r>
            <a:r>
              <a:rPr lang="en-US" sz="2400" dirty="0" smtClean="0">
                <a:latin typeface="Times New Roman" pitchFamily="18" charset="0"/>
                <a:cs typeface="Times New Roman" pitchFamily="18" charset="0"/>
              </a:rPr>
              <a:t>Summons/Subpoenas</a:t>
            </a:r>
          </a:p>
          <a:p>
            <a:pPr marL="917575" lvl="1" indent="-285750" eaLnBrk="1" hangingPunct="1">
              <a:buFont typeface="Wingdings" panose="05000000000000000000" pitchFamily="2" charset="2"/>
              <a:buChar char="Ø"/>
            </a:pPr>
            <a:endParaRPr lang="en-US" sz="2400" dirty="0">
              <a:latin typeface="Times New Roman" pitchFamily="18" charset="0"/>
              <a:cs typeface="Times New Roman" pitchFamily="18" charset="0"/>
            </a:endParaRPr>
          </a:p>
          <a:p>
            <a:r>
              <a:rPr lang="en-US" sz="2400" dirty="0" smtClean="0">
                <a:latin typeface="Times New Roman" pitchFamily="18" charset="0"/>
                <a:cs typeface="Times New Roman" pitchFamily="18" charset="0"/>
              </a:rPr>
              <a:t>See DoD 4525.8-M for complete list and FLCN NDW Customer Service Guide for procedures on preparing for shipment</a:t>
            </a:r>
            <a:endParaRPr lang="en-US" sz="24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2"/>
          <p:cNvSpPr txBox="1">
            <a:spLocks/>
          </p:cNvSpPr>
          <p:nvPr/>
        </p:nvSpPr>
        <p:spPr>
          <a:xfrm>
            <a:off x="381000" y="1219200"/>
            <a:ext cx="8317345" cy="5105400"/>
          </a:xfrm>
          <a:prstGeom prst="rect">
            <a:avLst/>
          </a:prstGeom>
        </p:spPr>
        <p:txBody>
          <a:bodyPr/>
          <a:lst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en-US" b="1" dirty="0" smtClean="0">
                <a:latin typeface="Times New Roman" pitchFamily="18" charset="0"/>
                <a:cs typeface="Times New Roman" pitchFamily="18" charset="0"/>
              </a:rPr>
              <a:t>Accountable Mail</a:t>
            </a:r>
            <a:r>
              <a:rPr lang="en-US" b="1" dirty="0">
                <a:latin typeface="Times New Roman" pitchFamily="18" charset="0"/>
                <a:cs typeface="Times New Roman" pitchFamily="18" charset="0"/>
              </a:rPr>
              <a:t> </a:t>
            </a:r>
            <a:r>
              <a:rPr lang="en-US" b="1" dirty="0" smtClean="0">
                <a:latin typeface="Times New Roman" pitchFamily="18" charset="0"/>
                <a:cs typeface="Times New Roman" pitchFamily="18" charset="0"/>
              </a:rPr>
              <a:t> (</a:t>
            </a:r>
            <a:r>
              <a:rPr lang="en-US" b="1" dirty="0" smtClean="0">
                <a:solidFill>
                  <a:srgbClr val="FF0000"/>
                </a:solidFill>
                <a:latin typeface="Times New Roman" pitchFamily="18" charset="0"/>
                <a:cs typeface="Times New Roman" pitchFamily="18" charset="0"/>
              </a:rPr>
              <a:t>Registered</a:t>
            </a:r>
            <a:r>
              <a:rPr lang="en-US" b="1" dirty="0" smtClean="0">
                <a:latin typeface="Times New Roman" pitchFamily="18" charset="0"/>
                <a:cs typeface="Times New Roman" pitchFamily="18" charset="0"/>
              </a:rPr>
              <a:t>)</a:t>
            </a:r>
          </a:p>
          <a:p>
            <a:pPr eaLnBrk="1" hangingPunct="1">
              <a:buFont typeface="Arial" panose="020B0604020202020204" pitchFamily="34" charset="0"/>
              <a:buChar char="•"/>
            </a:pPr>
            <a:r>
              <a:rPr lang="en-US" sz="2400" dirty="0">
                <a:latin typeface="Times New Roman" pitchFamily="18" charset="0"/>
                <a:cs typeface="Times New Roman" pitchFamily="18" charset="0"/>
              </a:rPr>
              <a:t>This is the most secure method of mailing</a:t>
            </a:r>
          </a:p>
          <a:p>
            <a:pPr eaLnBrk="1" hangingPunct="1">
              <a:buFont typeface="Arial" panose="020B0604020202020204" pitchFamily="34" charset="0"/>
              <a:buChar char="•"/>
            </a:pPr>
            <a:r>
              <a:rPr lang="en-US" sz="2400" dirty="0">
                <a:latin typeface="Times New Roman" pitchFamily="18" charset="0"/>
                <a:cs typeface="Times New Roman" pitchFamily="18" charset="0"/>
              </a:rPr>
              <a:t>Slowest moving mail</a:t>
            </a:r>
          </a:p>
          <a:p>
            <a:pPr eaLnBrk="1" hangingPunct="1">
              <a:buFont typeface="Arial" panose="020B0604020202020204" pitchFamily="34" charset="0"/>
              <a:buChar char="•"/>
            </a:pPr>
            <a:r>
              <a:rPr lang="en-US" sz="2400" dirty="0">
                <a:latin typeface="Times New Roman" pitchFamily="18" charset="0"/>
                <a:cs typeface="Times New Roman" pitchFamily="18" charset="0"/>
              </a:rPr>
              <a:t>Expensive</a:t>
            </a:r>
          </a:p>
          <a:p>
            <a:pPr eaLnBrk="1" hangingPunct="1">
              <a:buFont typeface="Arial" panose="020B0604020202020204" pitchFamily="34" charset="0"/>
              <a:buChar char="•"/>
            </a:pPr>
            <a:r>
              <a:rPr lang="en-US" sz="2400" dirty="0">
                <a:latin typeface="Times New Roman" pitchFamily="18" charset="0"/>
                <a:cs typeface="Times New Roman" pitchFamily="18" charset="0"/>
              </a:rPr>
              <a:t>Authorized for use when mailing:</a:t>
            </a:r>
          </a:p>
          <a:p>
            <a:pPr lvl="1" eaLnBrk="1" hangingPunct="1">
              <a:buFont typeface="Wingdings" panose="05000000000000000000" pitchFamily="2" charset="2"/>
              <a:buChar char="Ø"/>
            </a:pPr>
            <a:r>
              <a:rPr lang="en-US" sz="2400" dirty="0">
                <a:latin typeface="Times New Roman" pitchFamily="18" charset="0"/>
                <a:cs typeface="Times New Roman" pitchFamily="18" charset="0"/>
              </a:rPr>
              <a:t>Any Secret Material</a:t>
            </a:r>
          </a:p>
          <a:p>
            <a:pPr lvl="1" eaLnBrk="1" hangingPunct="1">
              <a:buFont typeface="Wingdings" panose="05000000000000000000" pitchFamily="2" charset="2"/>
              <a:buChar char="Ø"/>
            </a:pPr>
            <a:r>
              <a:rPr lang="en-US" sz="2400" dirty="0">
                <a:latin typeface="Times New Roman" pitchFamily="18" charset="0"/>
                <a:cs typeface="Times New Roman" pitchFamily="18" charset="0"/>
              </a:rPr>
              <a:t>Confidential Material traveling to an APO/FPO address</a:t>
            </a:r>
          </a:p>
          <a:p>
            <a:pPr lvl="1" eaLnBrk="1" hangingPunct="1">
              <a:buFont typeface="Wingdings" panose="05000000000000000000" pitchFamily="2" charset="2"/>
              <a:buChar char="Ø"/>
            </a:pPr>
            <a:r>
              <a:rPr lang="en-US" sz="2400" dirty="0">
                <a:latin typeface="Times New Roman" pitchFamily="18" charset="0"/>
                <a:cs typeface="Times New Roman" pitchFamily="18" charset="0"/>
              </a:rPr>
              <a:t>Mail </a:t>
            </a:r>
            <a:r>
              <a:rPr lang="en-US" sz="2400" dirty="0" smtClean="0">
                <a:latin typeface="Times New Roman" pitchFamily="18" charset="0"/>
                <a:cs typeface="Times New Roman" pitchFamily="18" charset="0"/>
              </a:rPr>
              <a:t>government </a:t>
            </a:r>
            <a:r>
              <a:rPr lang="en-US" sz="2400" dirty="0">
                <a:latin typeface="Times New Roman" pitchFamily="18" charset="0"/>
                <a:cs typeface="Times New Roman" pitchFamily="18" charset="0"/>
              </a:rPr>
              <a:t>firearms</a:t>
            </a:r>
          </a:p>
          <a:p>
            <a:pPr lvl="1" eaLnBrk="1" hangingPunct="1">
              <a:buFont typeface="Wingdings" panose="05000000000000000000" pitchFamily="2" charset="2"/>
              <a:buChar char="Ø"/>
            </a:pPr>
            <a:r>
              <a:rPr lang="en-US" sz="2400" dirty="0">
                <a:latin typeface="Times New Roman" pitchFamily="18" charset="0"/>
                <a:cs typeface="Times New Roman" pitchFamily="18" charset="0"/>
              </a:rPr>
              <a:t>Criminal Investigation Evidence</a:t>
            </a:r>
          </a:p>
          <a:p>
            <a:pPr lvl="1" eaLnBrk="1" hangingPunct="1">
              <a:buFont typeface="Wingdings" panose="05000000000000000000" pitchFamily="2" charset="2"/>
              <a:buChar char="Ø"/>
            </a:pPr>
            <a:r>
              <a:rPr lang="en-US" sz="2400" dirty="0" smtClean="0">
                <a:latin typeface="Times New Roman" pitchFamily="18" charset="0"/>
                <a:cs typeface="Times New Roman" pitchFamily="18" charset="0"/>
              </a:rPr>
              <a:t>Cash</a:t>
            </a:r>
            <a:endParaRPr lang="en-US" sz="2400" dirty="0">
              <a:latin typeface="Times New Roman" pitchFamily="18" charset="0"/>
              <a:cs typeface="Times New Roman" pitchFamily="18" charset="0"/>
            </a:endParaRPr>
          </a:p>
          <a:p>
            <a:pPr marL="0" indent="0">
              <a:buNone/>
            </a:pPr>
            <a:r>
              <a:rPr lang="en-US" sz="2400" dirty="0">
                <a:latin typeface="Times New Roman" pitchFamily="18" charset="0"/>
                <a:cs typeface="Times New Roman" pitchFamily="18" charset="0"/>
              </a:rPr>
              <a:t>See DoD 4525.8-M for complete </a:t>
            </a:r>
            <a:r>
              <a:rPr lang="en-US" sz="2400" dirty="0" smtClean="0">
                <a:latin typeface="Times New Roman" pitchFamily="18" charset="0"/>
                <a:cs typeface="Times New Roman" pitchFamily="18" charset="0"/>
              </a:rPr>
              <a:t>list and </a:t>
            </a:r>
            <a:r>
              <a:rPr lang="en-US" sz="2400" dirty="0">
                <a:latin typeface="Times New Roman" pitchFamily="18" charset="0"/>
                <a:cs typeface="Times New Roman" pitchFamily="18" charset="0"/>
              </a:rPr>
              <a:t>FLCN NDW Customer Service Guide for procedures on preparing for shipment</a:t>
            </a:r>
          </a:p>
          <a:p>
            <a:pPr marL="0" indent="0">
              <a:buNone/>
            </a:pPr>
            <a:endParaRPr lang="en-US" sz="2800" dirty="0">
              <a:latin typeface="Times New Roman" pitchFamily="18" charset="0"/>
              <a:cs typeface="Times New Roman" pitchFamily="18" charset="0"/>
            </a:endParaRPr>
          </a:p>
          <a:p>
            <a:pPr marL="0" indent="0">
              <a:buNone/>
            </a:pPr>
            <a:endParaRPr lang="en-US" sz="20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Rectangle 3"/>
          <p:cNvSpPr>
            <a:spLocks noGrp="1" noChangeArrowheads="1"/>
          </p:cNvSpPr>
          <p:nvPr>
            <p:ph type="body" idx="1"/>
          </p:nvPr>
        </p:nvSpPr>
        <p:spPr>
          <a:xfrm>
            <a:off x="762000" y="3429000"/>
            <a:ext cx="7772400" cy="3048000"/>
          </a:xfrm>
        </p:spPr>
        <p:txBody>
          <a:bodyPr/>
          <a:lstStyle/>
          <a:p>
            <a:pPr marL="342900" indent="-342900" eaLnBrk="1" hangingPunct="1">
              <a:buFont typeface="Arial" panose="020B0604020202020204" pitchFamily="34" charset="0"/>
              <a:buChar char="•"/>
            </a:pPr>
            <a:r>
              <a:rPr lang="en-US" altLang="en-US" sz="2200" dirty="0">
                <a:solidFill>
                  <a:schemeClr val="tx1"/>
                </a:solidFill>
                <a:latin typeface="Times New Roman" panose="02020603050405020304" pitchFamily="18" charset="0"/>
                <a:cs typeface="Times New Roman" panose="02020603050405020304" pitchFamily="18" charset="0"/>
              </a:rPr>
              <a:t>United States Postal Service (USPS</a:t>
            </a:r>
            <a:r>
              <a:rPr lang="en-US" altLang="en-US" sz="2200" dirty="0" smtClean="0">
                <a:solidFill>
                  <a:schemeClr val="tx1"/>
                </a:solidFill>
                <a:latin typeface="Times New Roman" panose="02020603050405020304" pitchFamily="18" charset="0"/>
                <a:cs typeface="Times New Roman" panose="02020603050405020304" pitchFamily="18" charset="0"/>
              </a:rPr>
              <a:t>)</a:t>
            </a:r>
            <a:r>
              <a:rPr lang="en-US" altLang="en-US" sz="2200" dirty="0" smtClean="0"/>
              <a:t> </a:t>
            </a:r>
          </a:p>
          <a:p>
            <a:pPr eaLnBrk="1" hangingPunct="1"/>
            <a:r>
              <a:rPr lang="en-US" altLang="en-US" sz="2200" b="1" u="sng" dirty="0" smtClean="0">
                <a:solidFill>
                  <a:schemeClr val="tx2"/>
                </a:solidFill>
                <a:hlinkClick r:id="rId2"/>
              </a:rPr>
              <a:t>http</a:t>
            </a:r>
            <a:r>
              <a:rPr lang="en-US" altLang="en-US" sz="2200" b="1" u="sng" dirty="0">
                <a:solidFill>
                  <a:schemeClr val="tx2"/>
                </a:solidFill>
                <a:hlinkClick r:id="rId2"/>
              </a:rPr>
              <a:t>://</a:t>
            </a:r>
            <a:r>
              <a:rPr lang="en-US" altLang="en-US" sz="2200" b="1" u="sng" dirty="0" smtClean="0">
                <a:solidFill>
                  <a:schemeClr val="tx2"/>
                </a:solidFill>
                <a:hlinkClick r:id="rId2"/>
              </a:rPr>
              <a:t>www.usps.com</a:t>
            </a:r>
            <a:endParaRPr lang="en-US" altLang="en-US" sz="2200" b="1" u="sng" dirty="0" smtClean="0">
              <a:solidFill>
                <a:schemeClr val="tx2"/>
              </a:solidFill>
            </a:endParaRPr>
          </a:p>
          <a:p>
            <a:pPr eaLnBrk="1" hangingPunct="1"/>
            <a:endParaRPr lang="en-US" altLang="en-US" sz="2200" b="1" u="sng" dirty="0" smtClean="0">
              <a:solidFill>
                <a:schemeClr val="tx2"/>
              </a:solidFill>
            </a:endParaRPr>
          </a:p>
          <a:p>
            <a:pPr marL="342900" indent="-342900" eaLnBrk="1" hangingPunct="1">
              <a:buFont typeface="Arial" panose="020B0604020202020204" pitchFamily="34" charset="0"/>
              <a:buChar char="•"/>
            </a:pPr>
            <a:r>
              <a:rPr lang="en-US" altLang="en-US" sz="2200" dirty="0" smtClean="0">
                <a:solidFill>
                  <a:schemeClr val="tx1"/>
                </a:solidFill>
                <a:latin typeface="Times New Roman" panose="02020603050405020304" pitchFamily="18" charset="0"/>
                <a:cs typeface="Times New Roman" panose="02020603050405020304" pitchFamily="18" charset="0"/>
              </a:rPr>
              <a:t>Military </a:t>
            </a:r>
            <a:r>
              <a:rPr lang="en-US" altLang="en-US" sz="2200" dirty="0">
                <a:solidFill>
                  <a:schemeClr val="tx1"/>
                </a:solidFill>
                <a:latin typeface="Times New Roman" panose="02020603050405020304" pitchFamily="18" charset="0"/>
                <a:cs typeface="Times New Roman" panose="02020603050405020304" pitchFamily="18" charset="0"/>
              </a:rPr>
              <a:t>Postal Service Agency (</a:t>
            </a:r>
            <a:r>
              <a:rPr lang="en-US" altLang="en-US" sz="2200" dirty="0" smtClean="0">
                <a:solidFill>
                  <a:schemeClr val="tx1"/>
                </a:solidFill>
                <a:latin typeface="Times New Roman" panose="02020603050405020304" pitchFamily="18" charset="0"/>
                <a:cs typeface="Times New Roman" panose="02020603050405020304" pitchFamily="18" charset="0"/>
              </a:rPr>
              <a:t>MPSA)</a:t>
            </a:r>
          </a:p>
          <a:p>
            <a:pPr eaLnBrk="1" hangingPunct="1"/>
            <a:r>
              <a:rPr lang="en-US" altLang="en-US" sz="2200" dirty="0" smtClean="0">
                <a:hlinkClick r:id="rId3"/>
              </a:rPr>
              <a:t>http</a:t>
            </a:r>
            <a:r>
              <a:rPr lang="en-US" altLang="en-US" sz="2200" dirty="0">
                <a:hlinkClick r:id="rId3"/>
              </a:rPr>
              <a:t>://</a:t>
            </a:r>
            <a:r>
              <a:rPr lang="en-US" altLang="en-US" sz="2200" dirty="0" smtClean="0">
                <a:hlinkClick r:id="rId3"/>
              </a:rPr>
              <a:t>hqdainet.army.mil/mpsa/</a:t>
            </a:r>
            <a:endParaRPr lang="en-US" altLang="en-US" sz="2200" dirty="0" smtClean="0"/>
          </a:p>
          <a:p>
            <a:pPr eaLnBrk="1" hangingPunct="1"/>
            <a:endParaRPr lang="en-US" altLang="en-US" sz="2200" dirty="0" smtClean="0"/>
          </a:p>
          <a:p>
            <a:pPr marL="342900" indent="-342900" eaLnBrk="1" hangingPunct="1">
              <a:buFont typeface="Arial" panose="020B0604020202020204" pitchFamily="34" charset="0"/>
              <a:buChar char="•"/>
            </a:pPr>
            <a:r>
              <a:rPr lang="en-US" altLang="en-US" sz="2200" dirty="0" smtClean="0">
                <a:solidFill>
                  <a:schemeClr val="tx1"/>
                </a:solidFill>
                <a:latin typeface="Times New Roman" panose="02020603050405020304" pitchFamily="18" charset="0"/>
                <a:cs typeface="Times New Roman" panose="02020603050405020304" pitchFamily="18" charset="0"/>
              </a:rPr>
              <a:t>General </a:t>
            </a:r>
            <a:r>
              <a:rPr lang="en-US" altLang="en-US" sz="2200" dirty="0">
                <a:solidFill>
                  <a:schemeClr val="tx1"/>
                </a:solidFill>
                <a:latin typeface="Times New Roman" panose="02020603050405020304" pitchFamily="18" charset="0"/>
                <a:cs typeface="Times New Roman" panose="02020603050405020304" pitchFamily="18" charset="0"/>
              </a:rPr>
              <a:t>Services Administration (</a:t>
            </a:r>
            <a:r>
              <a:rPr lang="en-US" altLang="en-US" sz="2200" dirty="0" smtClean="0">
                <a:solidFill>
                  <a:schemeClr val="tx1"/>
                </a:solidFill>
                <a:latin typeface="Times New Roman" panose="02020603050405020304" pitchFamily="18" charset="0"/>
                <a:cs typeface="Times New Roman" panose="02020603050405020304" pitchFamily="18" charset="0"/>
              </a:rPr>
              <a:t>GSA)</a:t>
            </a:r>
          </a:p>
          <a:p>
            <a:pPr eaLnBrk="1" hangingPunct="1"/>
            <a:r>
              <a:rPr lang="en-US" altLang="en-US" sz="2200" u="sng" dirty="0" smtClean="0">
                <a:solidFill>
                  <a:schemeClr val="hlink"/>
                </a:solidFill>
                <a:hlinkClick r:id="rId4"/>
              </a:rPr>
              <a:t>http</a:t>
            </a:r>
            <a:r>
              <a:rPr lang="en-US" altLang="en-US" sz="2200" u="sng" dirty="0">
                <a:solidFill>
                  <a:schemeClr val="hlink"/>
                </a:solidFill>
                <a:hlinkClick r:id="rId4"/>
              </a:rPr>
              <a:t>://</a:t>
            </a:r>
            <a:r>
              <a:rPr lang="en-US" altLang="en-US" sz="2200" u="sng" dirty="0" smtClean="0">
                <a:solidFill>
                  <a:schemeClr val="hlink"/>
                </a:solidFill>
                <a:hlinkClick r:id="rId4"/>
              </a:rPr>
              <a:t>www.gsa.gov</a:t>
            </a:r>
            <a:endParaRPr lang="en-US" altLang="en-US" sz="2200" u="sng" dirty="0" smtClean="0">
              <a:solidFill>
                <a:schemeClr val="hlink"/>
              </a:solidFill>
            </a:endParaRPr>
          </a:p>
          <a:p>
            <a:pPr eaLnBrk="1" hangingPunct="1"/>
            <a:endParaRPr lang="en-US" altLang="en-US" sz="2200" u="sng" dirty="0">
              <a:solidFill>
                <a:schemeClr val="hlink"/>
              </a:solidFill>
            </a:endParaRPr>
          </a:p>
          <a:p>
            <a:pPr marL="342900" indent="-342900" eaLnBrk="1" hangingPunct="1">
              <a:buFont typeface="Arial" panose="020B0604020202020204" pitchFamily="34" charset="0"/>
              <a:buChar char="•"/>
            </a:pPr>
            <a:r>
              <a:rPr lang="en-US" altLang="en-US" sz="2200" dirty="0" smtClean="0">
                <a:solidFill>
                  <a:schemeClr val="tx1"/>
                </a:solidFill>
              </a:rPr>
              <a:t>FLCN NDW Mail Center Customer Service Webpage</a:t>
            </a:r>
          </a:p>
          <a:p>
            <a:pPr eaLnBrk="1" hangingPunct="1"/>
            <a:r>
              <a:rPr lang="en-US" altLang="en-US" sz="2200" dirty="0">
                <a:solidFill>
                  <a:schemeClr val="tx1"/>
                </a:solidFill>
                <a:hlinkClick r:id="rId5"/>
              </a:rPr>
              <a:t>https://www.navsup.navy.mil/public/navsup/flcn_mail_center</a:t>
            </a:r>
            <a:r>
              <a:rPr lang="en-US" altLang="en-US" sz="2200" dirty="0" smtClean="0">
                <a:solidFill>
                  <a:schemeClr val="tx1"/>
                </a:solidFill>
                <a:hlinkClick r:id="rId5"/>
              </a:rPr>
              <a:t>/</a:t>
            </a:r>
            <a:r>
              <a:rPr lang="en-US" altLang="en-US" sz="2200" dirty="0" smtClean="0">
                <a:solidFill>
                  <a:schemeClr val="tx1"/>
                </a:solidFill>
              </a:rPr>
              <a:t> </a:t>
            </a:r>
          </a:p>
        </p:txBody>
      </p:sp>
      <p:sp>
        <p:nvSpPr>
          <p:cNvPr id="24578" name="Rectangle 2"/>
          <p:cNvSpPr>
            <a:spLocks noGrp="1" noChangeArrowheads="1"/>
          </p:cNvSpPr>
          <p:nvPr>
            <p:ph type="title" idx="4294967295"/>
          </p:nvPr>
        </p:nvSpPr>
        <p:spPr>
          <a:xfrm>
            <a:off x="533400" y="1295400"/>
            <a:ext cx="8229600" cy="838200"/>
          </a:xfrm>
          <a:prstGeom prst="rect">
            <a:avLst/>
          </a:prstGeom>
        </p:spPr>
        <p:txBody>
          <a:bodyPr/>
          <a:lstStyle/>
          <a:p>
            <a:pPr eaLnBrk="1" hangingPunct="1">
              <a:defRPr/>
            </a:pPr>
            <a:r>
              <a:rPr lang="en-US" altLang="en-US" sz="3200" b="1" dirty="0" smtClean="0">
                <a:latin typeface="Times New Roman" panose="02020603050405020304" pitchFamily="18" charset="0"/>
                <a:cs typeface="Times New Roman" panose="02020603050405020304" pitchFamily="18" charset="0"/>
              </a:rPr>
              <a:t>Useful Web Sites</a:t>
            </a: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81000" y="1447800"/>
            <a:ext cx="7924800" cy="4401205"/>
          </a:xfrm>
          <a:prstGeom prst="rect">
            <a:avLst/>
          </a:prstGeom>
        </p:spPr>
        <p:txBody>
          <a:bodyPr wrap="square">
            <a:spAutoFit/>
          </a:bodyPr>
          <a:lstStyle/>
          <a:p>
            <a:pPr algn="ctr"/>
            <a:r>
              <a:rPr lang="en-US" sz="3200" b="1" dirty="0" smtClean="0">
                <a:latin typeface="Times New Roman" panose="02020603050405020304" pitchFamily="18" charset="0"/>
                <a:cs typeface="Times New Roman" panose="02020603050405020304" pitchFamily="18" charset="0"/>
              </a:rPr>
              <a:t>FLCN NDW Customer </a:t>
            </a:r>
            <a:r>
              <a:rPr lang="en-US" sz="3200" b="1" dirty="0">
                <a:latin typeface="Times New Roman" panose="02020603050405020304" pitchFamily="18" charset="0"/>
                <a:cs typeface="Times New Roman" panose="02020603050405020304" pitchFamily="18" charset="0"/>
              </a:rPr>
              <a:t>Service </a:t>
            </a:r>
            <a:r>
              <a:rPr lang="en-US" sz="3200" b="1" dirty="0" smtClean="0">
                <a:latin typeface="Times New Roman" panose="02020603050405020304" pitchFamily="18" charset="0"/>
                <a:cs typeface="Times New Roman" panose="02020603050405020304" pitchFamily="18" charset="0"/>
              </a:rPr>
              <a:t>Guide</a:t>
            </a:r>
          </a:p>
          <a:p>
            <a:endParaRPr lang="en-US" sz="3200" dirty="0">
              <a:latin typeface="Times New Roman" panose="02020603050405020304" pitchFamily="18" charset="0"/>
              <a:cs typeface="Times New Roman" panose="02020603050405020304" pitchFamily="18" charset="0"/>
            </a:endParaRPr>
          </a:p>
          <a:p>
            <a:r>
              <a:rPr lang="en-US" sz="2400" dirty="0">
                <a:latin typeface="Times New Roman" panose="02020603050405020304" pitchFamily="18" charset="0"/>
                <a:cs typeface="Times New Roman" panose="02020603050405020304" pitchFamily="18" charset="0"/>
              </a:rPr>
              <a:t>For additional information on:</a:t>
            </a:r>
          </a:p>
          <a:p>
            <a:pPr marL="342900" indent="-342900">
              <a:buFont typeface="Arial" panose="020B0604020202020204" pitchFamily="34" charset="0"/>
              <a:buChar char="•"/>
            </a:pPr>
            <a:r>
              <a:rPr lang="en-US" sz="2400" dirty="0" smtClean="0">
                <a:latin typeface="Times New Roman" panose="02020603050405020304" pitchFamily="18" charset="0"/>
                <a:cs typeface="Times New Roman" panose="02020603050405020304" pitchFamily="18" charset="0"/>
              </a:rPr>
              <a:t>Cost </a:t>
            </a:r>
            <a:r>
              <a:rPr lang="en-US" sz="2400" dirty="0">
                <a:latin typeface="Times New Roman" panose="02020603050405020304" pitchFamily="18" charset="0"/>
                <a:cs typeface="Times New Roman" panose="02020603050405020304" pitchFamily="18" charset="0"/>
              </a:rPr>
              <a:t>Reduction</a:t>
            </a:r>
          </a:p>
          <a:p>
            <a:pPr marL="342900" indent="-342900">
              <a:buFont typeface="Arial" panose="020B0604020202020204" pitchFamily="34" charset="0"/>
              <a:buChar char="•"/>
            </a:pPr>
            <a:r>
              <a:rPr lang="en-US" sz="2400" dirty="0" smtClean="0">
                <a:latin typeface="Times New Roman" panose="02020603050405020304" pitchFamily="18" charset="0"/>
                <a:cs typeface="Times New Roman" panose="02020603050405020304" pitchFamily="18" charset="0"/>
              </a:rPr>
              <a:t>Mail </a:t>
            </a:r>
            <a:r>
              <a:rPr lang="en-US" sz="2400" dirty="0">
                <a:latin typeface="Times New Roman" panose="02020603050405020304" pitchFamily="18" charset="0"/>
                <a:cs typeface="Times New Roman" panose="02020603050405020304" pitchFamily="18" charset="0"/>
              </a:rPr>
              <a:t>Security</a:t>
            </a:r>
          </a:p>
          <a:p>
            <a:pPr marL="342900" indent="-342900">
              <a:buFont typeface="Arial" panose="020B0604020202020204" pitchFamily="34" charset="0"/>
              <a:buChar char="•"/>
            </a:pPr>
            <a:r>
              <a:rPr lang="en-US" sz="2400" dirty="0" smtClean="0">
                <a:latin typeface="Times New Roman" panose="02020603050405020304" pitchFamily="18" charset="0"/>
                <a:cs typeface="Times New Roman" panose="02020603050405020304" pitchFamily="18" charset="0"/>
              </a:rPr>
              <a:t>Mail Classification</a:t>
            </a:r>
          </a:p>
          <a:p>
            <a:pPr marL="342900" indent="-342900">
              <a:buFont typeface="Arial" panose="020B0604020202020204" pitchFamily="34" charset="0"/>
              <a:buChar char="•"/>
            </a:pPr>
            <a:r>
              <a:rPr lang="en-US" sz="2400" dirty="0" smtClean="0">
                <a:latin typeface="Times New Roman" panose="02020603050405020304" pitchFamily="18" charset="0"/>
                <a:cs typeface="Times New Roman" panose="02020603050405020304" pitchFamily="18" charset="0"/>
              </a:rPr>
              <a:t>Mail Preparation for shipping (Ordinary and Accountable)</a:t>
            </a:r>
          </a:p>
          <a:p>
            <a:endParaRPr lang="en-US" sz="2400" dirty="0">
              <a:latin typeface="Times New Roman" panose="02020603050405020304" pitchFamily="18" charset="0"/>
              <a:cs typeface="Times New Roman" panose="02020603050405020304" pitchFamily="18" charset="0"/>
            </a:endParaRPr>
          </a:p>
          <a:p>
            <a:r>
              <a:rPr lang="en-US" sz="2400" dirty="0">
                <a:latin typeface="Times New Roman" panose="02020603050405020304" pitchFamily="18" charset="0"/>
                <a:cs typeface="Times New Roman" panose="02020603050405020304" pitchFamily="18" charset="0"/>
              </a:rPr>
              <a:t>Please review </a:t>
            </a:r>
            <a:r>
              <a:rPr lang="en-US" sz="2400" dirty="0" smtClean="0">
                <a:latin typeface="Times New Roman" panose="02020603050405020304" pitchFamily="18" charset="0"/>
                <a:cs typeface="Times New Roman" panose="02020603050405020304" pitchFamily="18" charset="0"/>
              </a:rPr>
              <a:t>FLCN NDW Customer Service Guide which can </a:t>
            </a:r>
            <a:r>
              <a:rPr lang="en-US" sz="2400" dirty="0">
                <a:latin typeface="Times New Roman" panose="02020603050405020304" pitchFamily="18" charset="0"/>
                <a:cs typeface="Times New Roman" panose="02020603050405020304" pitchFamily="18" charset="0"/>
              </a:rPr>
              <a:t>be found at  </a:t>
            </a:r>
            <a:r>
              <a:rPr lang="en-US" sz="2400" dirty="0">
                <a:latin typeface="Times New Roman" panose="02020603050405020304" pitchFamily="18" charset="0"/>
                <a:cs typeface="Times New Roman" panose="02020603050405020304" pitchFamily="18" charset="0"/>
                <a:hlinkClick r:id="rId2"/>
              </a:rPr>
              <a:t>https://www.navsup.navy.mil/public/navsup/flcn_mail_center</a:t>
            </a:r>
            <a:r>
              <a:rPr lang="en-US" sz="2400" dirty="0" smtClean="0">
                <a:latin typeface="Times New Roman" panose="02020603050405020304" pitchFamily="18" charset="0"/>
                <a:cs typeface="Times New Roman" panose="02020603050405020304" pitchFamily="18" charset="0"/>
                <a:hlinkClick r:id="rId2"/>
              </a:rPr>
              <a:t>/</a:t>
            </a:r>
            <a:r>
              <a:rPr lang="en-US" sz="2400" dirty="0" smtClean="0">
                <a:latin typeface="Times New Roman" panose="02020603050405020304" pitchFamily="18" charset="0"/>
                <a:cs typeface="Times New Roman" panose="02020603050405020304" pitchFamily="18" charset="0"/>
              </a:rPr>
              <a:t> </a:t>
            </a:r>
            <a:endParaRPr lang="en-US"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44963274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5" name="Rectangle 3"/>
          <p:cNvSpPr>
            <a:spLocks noGrp="1" noChangeArrowheads="1"/>
          </p:cNvSpPr>
          <p:nvPr>
            <p:ph type="body" idx="1"/>
          </p:nvPr>
        </p:nvSpPr>
        <p:spPr>
          <a:xfrm>
            <a:off x="609600" y="1752600"/>
            <a:ext cx="7772400" cy="4419600"/>
          </a:xfrm>
        </p:spPr>
        <p:txBody>
          <a:bodyPr/>
          <a:lstStyle/>
          <a:p>
            <a:pPr eaLnBrk="1" hangingPunct="1">
              <a:lnSpc>
                <a:spcPct val="90000"/>
              </a:lnSpc>
            </a:pPr>
            <a:r>
              <a:rPr lang="en-US" altLang="en-US" sz="2400" dirty="0" smtClean="0">
                <a:solidFill>
                  <a:schemeClr val="tx1"/>
                </a:solidFill>
                <a:latin typeface="Times New Roman" panose="02020603050405020304" pitchFamily="18" charset="0"/>
                <a:cs typeface="Times New Roman" panose="02020603050405020304" pitchFamily="18" charset="0"/>
              </a:rPr>
              <a:t>The following are some characteristics detected over the years which should trigger concerns that material may be suspicious:</a:t>
            </a:r>
          </a:p>
          <a:p>
            <a:pPr marL="914400" lvl="1" indent="-457200" eaLnBrk="1" hangingPunct="1">
              <a:lnSpc>
                <a:spcPct val="90000"/>
              </a:lnSpc>
              <a:buFont typeface="Arial" panose="020B0604020202020204" pitchFamily="34" charset="0"/>
              <a:buChar char="•"/>
            </a:pPr>
            <a:r>
              <a:rPr lang="en-US" altLang="en-US" sz="2400" dirty="0" smtClean="0">
                <a:solidFill>
                  <a:schemeClr val="tx1"/>
                </a:solidFill>
                <a:latin typeface="Times New Roman" panose="02020603050405020304" pitchFamily="18" charset="0"/>
                <a:cs typeface="Times New Roman" panose="02020603050405020304" pitchFamily="18" charset="0"/>
              </a:rPr>
              <a:t>An item is either unexpected or from someone unfamiliar to the addressee</a:t>
            </a:r>
          </a:p>
          <a:p>
            <a:pPr marL="914400" lvl="1" indent="-457200" eaLnBrk="1" hangingPunct="1">
              <a:lnSpc>
                <a:spcPct val="90000"/>
              </a:lnSpc>
              <a:buFont typeface="Arial" panose="020B0604020202020204" pitchFamily="34" charset="0"/>
              <a:buChar char="•"/>
            </a:pPr>
            <a:r>
              <a:rPr lang="en-US" altLang="en-US" sz="2400" dirty="0" smtClean="0">
                <a:solidFill>
                  <a:schemeClr val="tx1"/>
                </a:solidFill>
                <a:latin typeface="Times New Roman" panose="02020603050405020304" pitchFamily="18" charset="0"/>
                <a:cs typeface="Times New Roman" panose="02020603050405020304" pitchFamily="18" charset="0"/>
              </a:rPr>
              <a:t>Mail received addressed to someone no longer within the organization</a:t>
            </a:r>
          </a:p>
          <a:p>
            <a:pPr marL="914400" lvl="1" indent="-457200" eaLnBrk="1" hangingPunct="1">
              <a:lnSpc>
                <a:spcPct val="90000"/>
              </a:lnSpc>
              <a:buFont typeface="Arial" panose="020B0604020202020204" pitchFamily="34" charset="0"/>
              <a:buChar char="•"/>
            </a:pPr>
            <a:r>
              <a:rPr lang="en-US" altLang="en-US" sz="2400" dirty="0" smtClean="0">
                <a:solidFill>
                  <a:schemeClr val="tx1"/>
                </a:solidFill>
                <a:latin typeface="Times New Roman" panose="02020603050405020304" pitchFamily="18" charset="0"/>
                <a:cs typeface="Times New Roman" panose="02020603050405020304" pitchFamily="18" charset="0"/>
              </a:rPr>
              <a:t>A parcel with either no return address, or one that can’t be verified as legitimate</a:t>
            </a:r>
            <a:br>
              <a:rPr lang="en-US" altLang="en-US" sz="2400" dirty="0" smtClean="0">
                <a:solidFill>
                  <a:schemeClr val="tx1"/>
                </a:solidFill>
                <a:latin typeface="Times New Roman" panose="02020603050405020304" pitchFamily="18" charset="0"/>
                <a:cs typeface="Times New Roman" panose="02020603050405020304" pitchFamily="18" charset="0"/>
              </a:rPr>
            </a:br>
            <a:r>
              <a:rPr lang="en-US" altLang="en-US" sz="2400" dirty="0" smtClean="0">
                <a:solidFill>
                  <a:schemeClr val="tx1"/>
                </a:solidFill>
              </a:rPr>
              <a:t/>
            </a:r>
            <a:br>
              <a:rPr lang="en-US" altLang="en-US" sz="2400" dirty="0" smtClean="0">
                <a:solidFill>
                  <a:schemeClr val="tx1"/>
                </a:solidFill>
              </a:rPr>
            </a:br>
            <a:endParaRPr lang="en-US" altLang="en-US" sz="2400" dirty="0" smtClean="0">
              <a:solidFill>
                <a:schemeClr val="tx1"/>
              </a:solidFill>
            </a:endParaRPr>
          </a:p>
        </p:txBody>
      </p:sp>
      <p:sp>
        <p:nvSpPr>
          <p:cNvPr id="44034" name="Rectangle 2"/>
          <p:cNvSpPr>
            <a:spLocks noGrp="1" noChangeArrowheads="1"/>
          </p:cNvSpPr>
          <p:nvPr>
            <p:ph type="title" idx="4294967295"/>
          </p:nvPr>
        </p:nvSpPr>
        <p:spPr>
          <a:xfrm>
            <a:off x="165100" y="1143000"/>
            <a:ext cx="8229600" cy="736600"/>
          </a:xfrm>
          <a:prstGeom prst="rect">
            <a:avLst/>
          </a:prstGeom>
        </p:spPr>
        <p:txBody>
          <a:bodyPr/>
          <a:lstStyle/>
          <a:p>
            <a:pPr eaLnBrk="1" hangingPunct="1">
              <a:defRPr/>
            </a:pPr>
            <a:r>
              <a:rPr lang="en-US" altLang="en-US" sz="3200" b="1" dirty="0" smtClean="0">
                <a:latin typeface="Times New Roman" panose="02020603050405020304" pitchFamily="18" charset="0"/>
                <a:cs typeface="Times New Roman" panose="02020603050405020304" pitchFamily="18" charset="0"/>
              </a:rPr>
              <a:t>RECOGNIZING SUSPICIOUS MAIL</a:t>
            </a: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3795" name="Rectangle 3"/>
          <p:cNvSpPr>
            <a:spLocks noGrp="1" noChangeArrowheads="1"/>
          </p:cNvSpPr>
          <p:nvPr>
            <p:ph type="body" idx="1"/>
          </p:nvPr>
        </p:nvSpPr>
        <p:spPr>
          <a:xfrm>
            <a:off x="493713" y="2133600"/>
            <a:ext cx="7772400" cy="3657600"/>
          </a:xfrm>
        </p:spPr>
        <p:txBody>
          <a:bodyPr anchor="t"/>
          <a:lstStyle/>
          <a:p>
            <a:pPr marL="800100" lvl="1" indent="-342900" eaLnBrk="1" hangingPunct="1">
              <a:buFont typeface="Arial" panose="020B0604020202020204" pitchFamily="34" charset="0"/>
              <a:buChar char="•"/>
            </a:pPr>
            <a:r>
              <a:rPr lang="en-US" altLang="en-US" sz="2400" dirty="0" smtClean="0">
                <a:solidFill>
                  <a:schemeClr val="tx1"/>
                </a:solidFill>
                <a:latin typeface="Times New Roman" panose="02020603050405020304" pitchFamily="18" charset="0"/>
                <a:cs typeface="Times New Roman" panose="02020603050405020304" pitchFamily="18" charset="0"/>
              </a:rPr>
              <a:t>An item is of an unusual weight, lopsided,   rigid, or oddly shaped.</a:t>
            </a:r>
          </a:p>
          <a:p>
            <a:pPr marL="800100" lvl="1" indent="-342900" eaLnBrk="1" hangingPunct="1">
              <a:buFont typeface="Arial" panose="020B0604020202020204" pitchFamily="34" charset="0"/>
              <a:buChar char="•"/>
            </a:pPr>
            <a:r>
              <a:rPr lang="en-US" altLang="en-US" sz="2400" dirty="0" smtClean="0">
                <a:solidFill>
                  <a:schemeClr val="tx1"/>
                </a:solidFill>
                <a:latin typeface="Times New Roman" panose="02020603050405020304" pitchFamily="18" charset="0"/>
                <a:cs typeface="Times New Roman" panose="02020603050405020304" pitchFamily="18" charset="0"/>
              </a:rPr>
              <a:t>An article bears restrictive markings like “Personal For” “Confidential” “Rush Do Not Delay”, or “Fragile Handle with care”</a:t>
            </a:r>
          </a:p>
          <a:p>
            <a:pPr marL="800100" lvl="1" indent="-342900" eaLnBrk="1" hangingPunct="1">
              <a:buFont typeface="Arial" panose="020B0604020202020204" pitchFamily="34" charset="0"/>
              <a:buChar char="•"/>
            </a:pPr>
            <a:r>
              <a:rPr lang="en-US" altLang="en-US" sz="2400" dirty="0" smtClean="0">
                <a:solidFill>
                  <a:schemeClr val="tx1"/>
                </a:solidFill>
                <a:latin typeface="Times New Roman" panose="02020603050405020304" pitchFamily="18" charset="0"/>
                <a:cs typeface="Times New Roman" panose="02020603050405020304" pitchFamily="18" charset="0"/>
              </a:rPr>
              <a:t>Oily stains, powder, or residue on the packaging.</a:t>
            </a:r>
          </a:p>
          <a:p>
            <a:pPr marL="800100" lvl="1" indent="-342900" eaLnBrk="1" hangingPunct="1">
              <a:buFont typeface="Arial" panose="020B0604020202020204" pitchFamily="34" charset="0"/>
              <a:buChar char="•"/>
            </a:pPr>
            <a:r>
              <a:rPr lang="en-US" altLang="en-US" sz="2400" dirty="0" smtClean="0">
                <a:solidFill>
                  <a:schemeClr val="tx1"/>
                </a:solidFill>
                <a:latin typeface="Times New Roman" panose="02020603050405020304" pitchFamily="18" charset="0"/>
                <a:cs typeface="Times New Roman" panose="02020603050405020304" pitchFamily="18" charset="0"/>
              </a:rPr>
              <a:t>Protruding Wires</a:t>
            </a:r>
          </a:p>
        </p:txBody>
      </p:sp>
      <p:sp>
        <p:nvSpPr>
          <p:cNvPr id="45058" name="Rectangle 2"/>
          <p:cNvSpPr>
            <a:spLocks noGrp="1" noChangeArrowheads="1"/>
          </p:cNvSpPr>
          <p:nvPr>
            <p:ph type="title" idx="4294967295"/>
          </p:nvPr>
        </p:nvSpPr>
        <p:spPr>
          <a:xfrm>
            <a:off x="265113" y="1219200"/>
            <a:ext cx="8229600" cy="762000"/>
          </a:xfrm>
          <a:prstGeom prst="rect">
            <a:avLst/>
          </a:prstGeom>
        </p:spPr>
        <p:txBody>
          <a:bodyPr/>
          <a:lstStyle/>
          <a:p>
            <a:pPr eaLnBrk="1" hangingPunct="1">
              <a:defRPr/>
            </a:pPr>
            <a:r>
              <a:rPr lang="en-US" altLang="en-US" sz="3200" b="1" dirty="0" smtClean="0">
                <a:latin typeface="Times New Roman" panose="02020603050405020304" pitchFamily="18" charset="0"/>
                <a:cs typeface="Times New Roman" panose="02020603050405020304" pitchFamily="18" charset="0"/>
              </a:rPr>
              <a:t>RECOGNIZING SUSPICIOUS MAIL (cont.)</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5058"/>
                                        </p:tgtEl>
                                        <p:attrNameLst>
                                          <p:attrName>style.visibility</p:attrName>
                                        </p:attrNameLst>
                                      </p:cBhvr>
                                      <p:to>
                                        <p:strVal val="visible"/>
                                      </p:to>
                                    </p:set>
                                    <p:animEffect transition="in" filter="fade">
                                      <p:cBhvr>
                                        <p:cTn id="7" dur="2000"/>
                                        <p:tgtEl>
                                          <p:spTgt spid="4505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3795">
                                            <p:txEl>
                                              <p:pRg st="0" end="0"/>
                                            </p:txEl>
                                          </p:spTgt>
                                        </p:tgtEl>
                                        <p:attrNameLst>
                                          <p:attrName>style.visibility</p:attrName>
                                        </p:attrNameLst>
                                      </p:cBhvr>
                                      <p:to>
                                        <p:strVal val="visible"/>
                                      </p:to>
                                    </p:set>
                                    <p:animEffect transition="in" filter="fade">
                                      <p:cBhvr>
                                        <p:cTn id="12" dur="2000"/>
                                        <p:tgtEl>
                                          <p:spTgt spid="33795">
                                            <p:txEl>
                                              <p:pRg st="0" end="0"/>
                                            </p:txEl>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33795">
                                            <p:txEl>
                                              <p:pRg st="1" end="1"/>
                                            </p:txEl>
                                          </p:spTgt>
                                        </p:tgtEl>
                                        <p:attrNameLst>
                                          <p:attrName>style.visibility</p:attrName>
                                        </p:attrNameLst>
                                      </p:cBhvr>
                                      <p:to>
                                        <p:strVal val="visible"/>
                                      </p:to>
                                    </p:set>
                                    <p:animEffect transition="in" filter="fade">
                                      <p:cBhvr>
                                        <p:cTn id="15" dur="2000"/>
                                        <p:tgtEl>
                                          <p:spTgt spid="33795">
                                            <p:txEl>
                                              <p:pRg st="1" end="1"/>
                                            </p:txEl>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33795">
                                            <p:txEl>
                                              <p:pRg st="2" end="2"/>
                                            </p:txEl>
                                          </p:spTgt>
                                        </p:tgtEl>
                                        <p:attrNameLst>
                                          <p:attrName>style.visibility</p:attrName>
                                        </p:attrNameLst>
                                      </p:cBhvr>
                                      <p:to>
                                        <p:strVal val="visible"/>
                                      </p:to>
                                    </p:set>
                                    <p:animEffect transition="in" filter="fade">
                                      <p:cBhvr>
                                        <p:cTn id="18" dur="2000"/>
                                        <p:tgtEl>
                                          <p:spTgt spid="33795">
                                            <p:txEl>
                                              <p:pRg st="2" end="2"/>
                                            </p:txEl>
                                          </p:spTgt>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33795">
                                            <p:txEl>
                                              <p:pRg st="3" end="3"/>
                                            </p:txEl>
                                          </p:spTgt>
                                        </p:tgtEl>
                                        <p:attrNameLst>
                                          <p:attrName>style.visibility</p:attrName>
                                        </p:attrNameLst>
                                      </p:cBhvr>
                                      <p:to>
                                        <p:strVal val="visible"/>
                                      </p:to>
                                    </p:set>
                                    <p:animEffect transition="in" filter="fade">
                                      <p:cBhvr>
                                        <p:cTn id="21" dur="2000"/>
                                        <p:tgtEl>
                                          <p:spTgt spid="3379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795" grpId="0" build="p"/>
      <p:bldP spid="45058" grpId="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010" name="Picture 5" descr="poster_lar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199" y="1219200"/>
            <a:ext cx="8959735" cy="525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5" name="Rectangle 3"/>
          <p:cNvSpPr>
            <a:spLocks noGrp="1" noChangeArrowheads="1"/>
          </p:cNvSpPr>
          <p:nvPr>
            <p:ph type="body" idx="1"/>
          </p:nvPr>
        </p:nvSpPr>
        <p:spPr>
          <a:xfrm>
            <a:off x="760413" y="2286000"/>
            <a:ext cx="7772400" cy="2819400"/>
          </a:xfrm>
        </p:spPr>
        <p:txBody>
          <a:bodyPr anchor="t"/>
          <a:lstStyle/>
          <a:p>
            <a:pPr eaLnBrk="1" hangingPunct="1">
              <a:lnSpc>
                <a:spcPct val="90000"/>
              </a:lnSpc>
            </a:pPr>
            <a:r>
              <a:rPr lang="en-US" altLang="en-US" sz="2400" dirty="0" smtClean="0">
                <a:solidFill>
                  <a:schemeClr val="tx1"/>
                </a:solidFill>
                <a:latin typeface="Times New Roman" panose="02020603050405020304" pitchFamily="18" charset="0"/>
                <a:cs typeface="Times New Roman" panose="02020603050405020304" pitchFamily="18" charset="0"/>
              </a:rPr>
              <a:t>The best defense against explosive devices, chemical, or biological hazards suspected of being received in the mail system is having knowledgeable and informed employees, exercising a level of common sense.</a:t>
            </a:r>
          </a:p>
          <a:p>
            <a:pPr eaLnBrk="1" hangingPunct="1">
              <a:lnSpc>
                <a:spcPct val="90000"/>
              </a:lnSpc>
            </a:pPr>
            <a:endParaRPr lang="en-US" altLang="en-US" sz="2400" dirty="0" smtClean="0">
              <a:solidFill>
                <a:schemeClr val="tx1"/>
              </a:solidFill>
              <a:latin typeface="Times New Roman" panose="02020603050405020304" pitchFamily="18" charset="0"/>
              <a:cs typeface="Times New Roman" panose="02020603050405020304" pitchFamily="18" charset="0"/>
            </a:endParaRPr>
          </a:p>
          <a:p>
            <a:pPr eaLnBrk="1" hangingPunct="1">
              <a:lnSpc>
                <a:spcPct val="90000"/>
              </a:lnSpc>
            </a:pPr>
            <a:r>
              <a:rPr lang="en-US" altLang="en-US" sz="2400" dirty="0" smtClean="0">
                <a:solidFill>
                  <a:schemeClr val="tx1"/>
                </a:solidFill>
                <a:latin typeface="Times New Roman" panose="02020603050405020304" pitchFamily="18" charset="0"/>
                <a:cs typeface="Times New Roman" panose="02020603050405020304" pitchFamily="18" charset="0"/>
              </a:rPr>
              <a:t>If a suspicious item is found isolate it if possible, clear the area, and notify local authorities. </a:t>
            </a:r>
          </a:p>
        </p:txBody>
      </p:sp>
      <p:sp>
        <p:nvSpPr>
          <p:cNvPr id="48130" name="Rectangle 2"/>
          <p:cNvSpPr>
            <a:spLocks noGrp="1" noChangeArrowheads="1"/>
          </p:cNvSpPr>
          <p:nvPr>
            <p:ph type="title" idx="4294967295"/>
          </p:nvPr>
        </p:nvSpPr>
        <p:spPr>
          <a:xfrm>
            <a:off x="265113" y="1143000"/>
            <a:ext cx="8229600" cy="1143000"/>
          </a:xfrm>
          <a:prstGeom prst="rect">
            <a:avLst/>
          </a:prstGeom>
        </p:spPr>
        <p:txBody>
          <a:bodyPr/>
          <a:lstStyle/>
          <a:p>
            <a:pPr eaLnBrk="1" hangingPunct="1">
              <a:defRPr/>
            </a:pPr>
            <a:r>
              <a:rPr lang="en-US" altLang="en-US" sz="3200" b="1" dirty="0" smtClean="0">
                <a:latin typeface="Times New Roman" panose="02020603050405020304" pitchFamily="18" charset="0"/>
                <a:cs typeface="Times New Roman" panose="02020603050405020304" pitchFamily="18" charset="0"/>
              </a:rPr>
              <a:t>SUSPICIOUS MAIL </a:t>
            </a:r>
            <a:br>
              <a:rPr lang="en-US" altLang="en-US" sz="3200" b="1" dirty="0" smtClean="0">
                <a:latin typeface="Times New Roman" panose="02020603050405020304" pitchFamily="18" charset="0"/>
                <a:cs typeface="Times New Roman" panose="02020603050405020304" pitchFamily="18" charset="0"/>
              </a:rPr>
            </a:br>
            <a:r>
              <a:rPr lang="en-US" altLang="en-US" sz="3200" b="1" dirty="0" smtClean="0">
                <a:solidFill>
                  <a:srgbClr val="FF0000"/>
                </a:solidFill>
                <a:latin typeface="Times New Roman" panose="02020603050405020304" pitchFamily="18" charset="0"/>
                <a:cs typeface="Times New Roman" panose="02020603050405020304" pitchFamily="18" charset="0"/>
              </a:rPr>
              <a:t>SECURITY MEASURES</a:t>
            </a:r>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3"/>
          <p:cNvSpPr>
            <a:spLocks noGrp="1" noChangeArrowheads="1"/>
          </p:cNvSpPr>
          <p:nvPr>
            <p:ph idx="1"/>
          </p:nvPr>
        </p:nvSpPr>
        <p:spPr>
          <a:xfrm>
            <a:off x="228600" y="1600200"/>
            <a:ext cx="8686800" cy="5003800"/>
          </a:xfrm>
          <a:extLst/>
        </p:spPr>
        <p:txBody>
          <a:bodyPr lIns="91440" tIns="45720" rIns="91440"/>
          <a:lstStyle/>
          <a:p>
            <a:r>
              <a:rPr lang="en-US" sz="2000" dirty="0">
                <a:latin typeface="Times New Roman" panose="02020603050405020304" pitchFamily="18" charset="0"/>
                <a:cs typeface="Times New Roman" panose="02020603050405020304" pitchFamily="18" charset="0"/>
              </a:rPr>
              <a:t>In addition to this training, OMM’s must successful complete of the Navy’s Correspondence Course within 4 months of appointment:</a:t>
            </a:r>
          </a:p>
          <a:p>
            <a:pPr eaLnBrk="1" hangingPunct="1">
              <a:defRPr/>
            </a:pPr>
            <a:endParaRPr lang="en-US" altLang="en-US" sz="2000" dirty="0" smtClean="0">
              <a:cs typeface="Arial" panose="020B0604020202020204" pitchFamily="34" charset="0"/>
            </a:endParaRPr>
          </a:p>
          <a:p>
            <a:pPr marL="914400" lvl="1" indent="-457200" eaLnBrk="1" hangingPunct="1">
              <a:buFont typeface="+mj-lt"/>
              <a:buAutoNum type="arabicPeriod"/>
              <a:defRPr/>
            </a:pPr>
            <a:r>
              <a:rPr lang="en-US" altLang="en-US" sz="2000" dirty="0">
                <a:cs typeface="Arial" panose="020B0604020202020204" pitchFamily="34" charset="0"/>
              </a:rPr>
              <a:t> </a:t>
            </a:r>
            <a:r>
              <a:rPr lang="en-US" altLang="en-US" sz="2000" b="1" dirty="0" smtClean="0">
                <a:cs typeface="Arial" panose="020B0604020202020204" pitchFamily="34" charset="0"/>
              </a:rPr>
              <a:t>ON SITE, </a:t>
            </a:r>
            <a:r>
              <a:rPr lang="en-US" altLang="en-US" sz="2000" dirty="0" smtClean="0">
                <a:cs typeface="Arial" panose="020B0604020202020204" pitchFamily="34" charset="0"/>
              </a:rPr>
              <a:t>PROVIDED BY THE SERVICING MAIL FACILITY</a:t>
            </a:r>
          </a:p>
          <a:p>
            <a:pPr marL="914400" lvl="1" indent="-457200" eaLnBrk="1" hangingPunct="1">
              <a:buFont typeface="+mj-lt"/>
              <a:buAutoNum type="arabicPeriod"/>
              <a:defRPr/>
            </a:pPr>
            <a:r>
              <a:rPr lang="en-US" altLang="en-US" sz="2000" dirty="0">
                <a:cs typeface="Arial" panose="020B0604020202020204" pitchFamily="34" charset="0"/>
              </a:rPr>
              <a:t> </a:t>
            </a:r>
            <a:r>
              <a:rPr lang="en-US" altLang="en-US" sz="2000" dirty="0" smtClean="0">
                <a:cs typeface="Arial" panose="020B0604020202020204" pitchFamily="34" charset="0"/>
              </a:rPr>
              <a:t>ONLINE VIA NAVY E-LEARNING (</a:t>
            </a:r>
            <a:r>
              <a:rPr lang="en-US" altLang="en-US" sz="2000" dirty="0" err="1" smtClean="0">
                <a:cs typeface="Arial" panose="020B0604020202020204" pitchFamily="34" charset="0"/>
              </a:rPr>
              <a:t>NeL</a:t>
            </a:r>
            <a:r>
              <a:rPr lang="en-US" altLang="en-US" sz="2000" dirty="0" smtClean="0">
                <a:cs typeface="Arial" panose="020B0604020202020204" pitchFamily="34" charset="0"/>
              </a:rPr>
              <a:t>) </a:t>
            </a:r>
            <a:r>
              <a:rPr lang="en-US" altLang="en-US" sz="2000" b="1" dirty="0" smtClean="0">
                <a:solidFill>
                  <a:srgbClr val="6666FF"/>
                </a:solidFill>
                <a:cs typeface="Arial" panose="020B0604020202020204" pitchFamily="34" charset="0"/>
                <a:hlinkClick r:id="rId2"/>
              </a:rPr>
              <a:t>https://learning.nel.navy.mil</a:t>
            </a:r>
            <a:r>
              <a:rPr lang="en-US" altLang="en-US" sz="2000" b="1" dirty="0" smtClean="0">
                <a:solidFill>
                  <a:srgbClr val="6666FF"/>
                </a:solidFill>
                <a:cs typeface="Arial" panose="020B0604020202020204" pitchFamily="34" charset="0"/>
              </a:rPr>
              <a:t>  </a:t>
            </a:r>
          </a:p>
          <a:p>
            <a:pPr marL="457200" lvl="1" indent="0" eaLnBrk="1" hangingPunct="1">
              <a:buFont typeface="Arial" panose="020B0604020202020204" pitchFamily="34" charset="0"/>
              <a:buNone/>
              <a:defRPr/>
            </a:pPr>
            <a:r>
              <a:rPr lang="en-US" altLang="en-US" sz="2000" dirty="0" smtClean="0">
                <a:cs typeface="Arial" panose="020B0604020202020204" pitchFamily="34" charset="0"/>
              </a:rPr>
              <a:t>3.    COURSE: </a:t>
            </a:r>
            <a:r>
              <a:rPr lang="en-US" altLang="en-US" sz="2000" b="1" dirty="0" smtClean="0">
                <a:solidFill>
                  <a:schemeClr val="accent1">
                    <a:lumMod val="75000"/>
                  </a:schemeClr>
                </a:solidFill>
                <a:cs typeface="Arial" panose="020B0604020202020204" pitchFamily="34" charset="0"/>
              </a:rPr>
              <a:t>Command Official Mail Training Manual</a:t>
            </a:r>
            <a:r>
              <a:rPr lang="en-US" altLang="en-US" sz="2000" dirty="0" smtClean="0">
                <a:cs typeface="Arial" panose="020B0604020202020204" pitchFamily="34" charset="0"/>
              </a:rPr>
              <a:t> </a:t>
            </a:r>
            <a:endParaRPr lang="en-US" altLang="en-US" sz="2000" b="1" dirty="0" smtClean="0">
              <a:solidFill>
                <a:srgbClr val="6666FF"/>
              </a:solidFill>
              <a:cs typeface="Arial" panose="020B0604020202020204" pitchFamily="34" charset="0"/>
            </a:endParaRPr>
          </a:p>
          <a:p>
            <a:pPr marL="914400" lvl="2" indent="0" eaLnBrk="1" hangingPunct="1">
              <a:buFont typeface="Arial" panose="020B0604020202020204" pitchFamily="34" charset="0"/>
              <a:buNone/>
              <a:defRPr/>
            </a:pPr>
            <a:r>
              <a:rPr lang="en-US" altLang="en-US" sz="1800" dirty="0" smtClean="0">
                <a:cs typeface="Arial" panose="020B0604020202020204" pitchFamily="34" charset="0"/>
              </a:rPr>
              <a:t>FOR ENROLLMENT GO TO: </a:t>
            </a:r>
            <a:endParaRPr lang="en-US" altLang="en-US" sz="1800" dirty="0" smtClean="0"/>
          </a:p>
          <a:p>
            <a:pPr lvl="2" eaLnBrk="1" hangingPunct="1">
              <a:defRPr/>
            </a:pPr>
            <a:r>
              <a:rPr lang="en-US" altLang="en-US" sz="1800" dirty="0" smtClean="0"/>
              <a:t>Course Catalog tab </a:t>
            </a:r>
          </a:p>
          <a:p>
            <a:pPr lvl="2" eaLnBrk="1" hangingPunct="1">
              <a:defRPr/>
            </a:pPr>
            <a:r>
              <a:rPr lang="en-US" altLang="en-US" sz="1800" dirty="0" smtClean="0"/>
              <a:t>Click the 'Navy Rate Training Courses' </a:t>
            </a:r>
          </a:p>
          <a:p>
            <a:pPr lvl="2" eaLnBrk="1" hangingPunct="1">
              <a:defRPr/>
            </a:pPr>
            <a:r>
              <a:rPr lang="en-US" altLang="en-US" sz="1800" dirty="0" smtClean="0"/>
              <a:t>Click Service Support search for or enter course number and name:</a:t>
            </a:r>
          </a:p>
          <a:p>
            <a:pPr lvl="2" eaLnBrk="1" hangingPunct="1">
              <a:defRPr/>
            </a:pPr>
            <a:r>
              <a:rPr lang="en-US" altLang="en-US" sz="1800" dirty="0" smtClean="0"/>
              <a:t>Prefix:  NETC</a:t>
            </a:r>
          </a:p>
          <a:p>
            <a:pPr lvl="2" eaLnBrk="1" hangingPunct="1">
              <a:defRPr/>
            </a:pPr>
            <a:r>
              <a:rPr lang="en-US" altLang="en-US" sz="1800" dirty="0" smtClean="0"/>
              <a:t>Course # </a:t>
            </a:r>
            <a:r>
              <a:rPr lang="en-US" altLang="en-US" sz="1800" b="1" dirty="0">
                <a:solidFill>
                  <a:schemeClr val="accent1">
                    <a:lumMod val="75000"/>
                  </a:schemeClr>
                </a:solidFill>
                <a:cs typeface="Arial" panose="020B0604020202020204" pitchFamily="34" charset="0"/>
              </a:rPr>
              <a:t>NRTC-NAVEDTRA-14198B-COMTM-1.0</a:t>
            </a:r>
            <a:endParaRPr lang="en-US" altLang="en-US" sz="1800" dirty="0" smtClean="0">
              <a:solidFill>
                <a:schemeClr val="accent1">
                  <a:lumMod val="75000"/>
                </a:schemeClr>
              </a:solidFill>
            </a:endParaRPr>
          </a:p>
          <a:p>
            <a:pPr lvl="2" eaLnBrk="1" hangingPunct="1">
              <a:defRPr/>
            </a:pPr>
            <a:r>
              <a:rPr lang="en-US" altLang="en-US" sz="1800" dirty="0" smtClean="0"/>
              <a:t>Title:  Command Official Mail Training Manual </a:t>
            </a:r>
          </a:p>
          <a:p>
            <a:pPr lvl="1" eaLnBrk="1" hangingPunct="1">
              <a:defRPr/>
            </a:pPr>
            <a:endParaRPr lang="en-US" altLang="en-US" sz="2000" dirty="0" smtClean="0"/>
          </a:p>
        </p:txBody>
      </p:sp>
      <p:pic>
        <p:nvPicPr>
          <p:cNvPr id="66564" name="Picture 4" descr="j0127567"/>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391400" y="3733800"/>
            <a:ext cx="1385888"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91817188"/>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679052" y="5399304"/>
            <a:ext cx="2226154" cy="320596"/>
          </a:xfrm>
          <a:prstGeom prst="rect">
            <a:avLst/>
          </a:prstGeom>
          <a:noFill/>
          <a:ln>
            <a:solidFill>
              <a:schemeClr val="tx1"/>
            </a:solidFill>
            <a:prstDash val="sysDot"/>
          </a:ln>
        </p:spPr>
        <p:txBody>
          <a:bodyPr wrap="square" rtlCol="0">
            <a:spAutoFit/>
          </a:bodyPr>
          <a:lstStyle/>
          <a:p>
            <a:endParaRPr lang="en-US" dirty="0"/>
          </a:p>
        </p:txBody>
      </p:sp>
      <p:grpSp>
        <p:nvGrpSpPr>
          <p:cNvPr id="40" name="Group 39"/>
          <p:cNvGrpSpPr/>
          <p:nvPr/>
        </p:nvGrpSpPr>
        <p:grpSpPr>
          <a:xfrm>
            <a:off x="152400" y="1295400"/>
            <a:ext cx="8610600" cy="5105400"/>
            <a:chOff x="0" y="-85726"/>
            <a:chExt cx="9144000" cy="6943725"/>
          </a:xfrm>
        </p:grpSpPr>
        <p:sp>
          <p:nvSpPr>
            <p:cNvPr id="41" name="Rectangle 40"/>
            <p:cNvSpPr/>
            <p:nvPr/>
          </p:nvSpPr>
          <p:spPr>
            <a:xfrm>
              <a:off x="0" y="-85726"/>
              <a:ext cx="9144000" cy="6943725"/>
            </a:xfrm>
            <a:prstGeom prst="rect">
              <a:avLst/>
            </a:prstGeom>
            <a:solidFill>
              <a:schemeClr val="tx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p:cNvSpPr/>
            <p:nvPr/>
          </p:nvSpPr>
          <p:spPr>
            <a:xfrm>
              <a:off x="898046" y="608647"/>
              <a:ext cx="7347908" cy="555497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3" name="Picture 2"/>
            <p:cNvPicPr>
              <a:picLocks noChangeAspect="1" noChangeArrowheads="1"/>
            </p:cNvPicPr>
            <p:nvPr/>
          </p:nvPicPr>
          <p:blipFill rotWithShape="1">
            <a:blip r:embed="rId2" cstate="screen">
              <a:extLst>
                <a:ext uri="{28A0092B-C50C-407E-A947-70E740481C1C}">
                  <a14:useLocalDpi xmlns:a14="http://schemas.microsoft.com/office/drawing/2010/main"/>
                </a:ext>
              </a:extLst>
            </a:blip>
            <a:srcRect/>
            <a:stretch/>
          </p:blipFill>
          <p:spPr bwMode="auto">
            <a:xfrm>
              <a:off x="0" y="-85726"/>
              <a:ext cx="9144000" cy="6943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4" name="Picture 7" descr="C:\Users\victor.mangome\Desktop\NAVSUP FLCJ EPS Files\NAVSUP FLCJack_grayscale.emf"/>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b="23315"/>
            <a:stretch/>
          </p:blipFill>
          <p:spPr bwMode="auto">
            <a:xfrm>
              <a:off x="3476625" y="72196"/>
              <a:ext cx="2180778" cy="939735"/>
            </a:xfrm>
            <a:prstGeom prst="rect">
              <a:avLst/>
            </a:prstGeom>
            <a:noFill/>
            <a:extLst>
              <a:ext uri="{909E8E84-426E-40DD-AFC4-6F175D3DCCD1}">
                <a14:hiddenFill xmlns:a14="http://schemas.microsoft.com/office/drawing/2010/main">
                  <a:solidFill>
                    <a:srgbClr val="FFFFFF"/>
                  </a:solidFill>
                </a14:hiddenFill>
              </a:ext>
            </a:extLst>
          </p:spPr>
        </p:pic>
        <p:sp>
          <p:nvSpPr>
            <p:cNvPr id="45" name="TextBox 44"/>
            <p:cNvSpPr txBox="1"/>
            <p:nvPr/>
          </p:nvSpPr>
          <p:spPr>
            <a:xfrm>
              <a:off x="0" y="993899"/>
              <a:ext cx="9144000" cy="934872"/>
            </a:xfrm>
            <a:prstGeom prst="rect">
              <a:avLst/>
            </a:prstGeom>
            <a:noFill/>
          </p:spPr>
          <p:txBody>
            <a:bodyPr wrap="square" rtlCol="0">
              <a:spAutoFit/>
            </a:bodyPr>
            <a:lstStyle/>
            <a:p>
              <a:pPr algn="ctr"/>
              <a:r>
                <a:rPr lang="en-US" sz="5400"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Agency FB" panose="020B0503020202020204" pitchFamily="34" charset="0"/>
                </a:rPr>
                <a:t>CERTIFICATE OF COMPLETION</a:t>
              </a:r>
              <a:endParaRPr lang="en-US" sz="54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Agency FB" panose="020B0503020202020204" pitchFamily="34" charset="0"/>
              </a:endParaRPr>
            </a:p>
          </p:txBody>
        </p:sp>
        <p:sp>
          <p:nvSpPr>
            <p:cNvPr id="46" name="TextBox 45"/>
            <p:cNvSpPr txBox="1"/>
            <p:nvPr/>
          </p:nvSpPr>
          <p:spPr>
            <a:xfrm>
              <a:off x="0" y="1882652"/>
              <a:ext cx="9144000" cy="467436"/>
            </a:xfrm>
            <a:prstGeom prst="rect">
              <a:avLst/>
            </a:prstGeom>
            <a:noFill/>
          </p:spPr>
          <p:txBody>
            <a:bodyPr wrap="square" rtlCol="0">
              <a:spAutoFit/>
            </a:bodyPr>
            <a:lstStyle/>
            <a:p>
              <a:pPr algn="ctr"/>
              <a:r>
                <a:rPr lang="en-US" sz="2400" dirty="0" smtClean="0"/>
                <a:t>THIS CERTIFICATE CERTIFIES THAT</a:t>
              </a:r>
              <a:endParaRPr lang="en-US" sz="2400" dirty="0"/>
            </a:p>
          </p:txBody>
        </p:sp>
        <p:cxnSp>
          <p:nvCxnSpPr>
            <p:cNvPr id="47" name="Straight Connector 46"/>
            <p:cNvCxnSpPr/>
            <p:nvPr/>
          </p:nvCxnSpPr>
          <p:spPr>
            <a:xfrm>
              <a:off x="1828800" y="3044460"/>
              <a:ext cx="54864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48" name="TextBox 47"/>
            <p:cNvSpPr txBox="1"/>
            <p:nvPr/>
          </p:nvSpPr>
          <p:spPr>
            <a:xfrm>
              <a:off x="0" y="2984341"/>
              <a:ext cx="9144000" cy="405110"/>
            </a:xfrm>
            <a:prstGeom prst="rect">
              <a:avLst/>
            </a:prstGeom>
            <a:noFill/>
          </p:spPr>
          <p:txBody>
            <a:bodyPr wrap="square" rtlCol="0">
              <a:spAutoFit/>
            </a:bodyPr>
            <a:lstStyle/>
            <a:p>
              <a:pPr algn="ctr"/>
              <a:r>
                <a:rPr lang="en-US" sz="2000" dirty="0" smtClean="0"/>
                <a:t>HAS SUCCESSFULLY COMPLETED</a:t>
              </a:r>
              <a:endParaRPr lang="en-US" sz="2000" dirty="0"/>
            </a:p>
          </p:txBody>
        </p:sp>
        <p:cxnSp>
          <p:nvCxnSpPr>
            <p:cNvPr id="49" name="Straight Connector 48"/>
            <p:cNvCxnSpPr/>
            <p:nvPr/>
          </p:nvCxnSpPr>
          <p:spPr>
            <a:xfrm>
              <a:off x="1828800" y="4474332"/>
              <a:ext cx="54864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a:off x="1188326" y="5700712"/>
              <a:ext cx="2226154"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a:off x="5685978" y="5700712"/>
              <a:ext cx="2226154"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2" name="TextBox 51"/>
            <p:cNvSpPr txBox="1"/>
            <p:nvPr/>
          </p:nvSpPr>
          <p:spPr>
            <a:xfrm>
              <a:off x="1188326" y="5700712"/>
              <a:ext cx="2226154" cy="280461"/>
            </a:xfrm>
            <a:prstGeom prst="rect">
              <a:avLst/>
            </a:prstGeom>
            <a:noFill/>
          </p:spPr>
          <p:txBody>
            <a:bodyPr wrap="square" rtlCol="0">
              <a:spAutoFit/>
            </a:bodyPr>
            <a:lstStyle/>
            <a:p>
              <a:pPr algn="ctr"/>
              <a:r>
                <a:rPr lang="en-US" sz="1200" dirty="0" smtClean="0"/>
                <a:t>DATE</a:t>
              </a:r>
              <a:endParaRPr lang="en-US" sz="1200" dirty="0"/>
            </a:p>
          </p:txBody>
        </p:sp>
        <p:sp>
          <p:nvSpPr>
            <p:cNvPr id="53" name="TextBox 52"/>
            <p:cNvSpPr txBox="1"/>
            <p:nvPr/>
          </p:nvSpPr>
          <p:spPr>
            <a:xfrm>
              <a:off x="5679051" y="5700712"/>
              <a:ext cx="2226154" cy="280461"/>
            </a:xfrm>
            <a:prstGeom prst="rect">
              <a:avLst/>
            </a:prstGeom>
            <a:noFill/>
          </p:spPr>
          <p:txBody>
            <a:bodyPr wrap="square" rtlCol="0">
              <a:spAutoFit/>
            </a:bodyPr>
            <a:lstStyle/>
            <a:p>
              <a:pPr algn="ctr"/>
              <a:r>
                <a:rPr lang="en-US" sz="1200" dirty="0" smtClean="0"/>
                <a:t>SIGNATURE</a:t>
              </a:r>
              <a:endParaRPr lang="en-US" sz="1200" dirty="0"/>
            </a:p>
          </p:txBody>
        </p:sp>
        <p:pic>
          <p:nvPicPr>
            <p:cNvPr id="54" name="Picture 2" descr="http://upload.wikimedia.org/wikipedia/commons/d/d1/Rating_Badge_PC.jpg"/>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3733800" y="4649509"/>
              <a:ext cx="1657350" cy="701059"/>
            </a:xfrm>
            <a:prstGeom prst="rect">
              <a:avLst/>
            </a:prstGeom>
            <a:noFill/>
            <a:extLst>
              <a:ext uri="{909E8E84-426E-40DD-AFC4-6F175D3DCCD1}">
                <a14:hiddenFill xmlns:a14="http://schemas.microsoft.com/office/drawing/2010/main">
                  <a:solidFill>
                    <a:srgbClr val="FFFFFF"/>
                  </a:solidFill>
                </a14:hiddenFill>
              </a:ext>
            </a:extLst>
          </p:spPr>
        </p:pic>
        <p:sp>
          <p:nvSpPr>
            <p:cNvPr id="55" name="TextBox 54"/>
            <p:cNvSpPr txBox="1"/>
            <p:nvPr/>
          </p:nvSpPr>
          <p:spPr>
            <a:xfrm>
              <a:off x="0" y="6163626"/>
              <a:ext cx="9144000" cy="280461"/>
            </a:xfrm>
            <a:prstGeom prst="rect">
              <a:avLst/>
            </a:prstGeom>
            <a:noFill/>
          </p:spPr>
          <p:txBody>
            <a:bodyPr wrap="square" rtlCol="0">
              <a:spAutoFit/>
            </a:bodyPr>
            <a:lstStyle/>
            <a:p>
              <a:pPr algn="ctr"/>
              <a:r>
                <a:rPr lang="en-US" sz="1200" dirty="0" smtClean="0"/>
                <a:t>NAVSUP Fleet Logistics Center Norfolk, NDW</a:t>
              </a:r>
              <a:endParaRPr lang="en-US" sz="1200" dirty="0"/>
            </a:p>
          </p:txBody>
        </p:sp>
        <p:sp>
          <p:nvSpPr>
            <p:cNvPr id="56" name="TextBox 25"/>
            <p:cNvSpPr txBox="1">
              <a:spLocks noChangeArrowheads="1"/>
            </p:cNvSpPr>
            <p:nvPr/>
          </p:nvSpPr>
          <p:spPr bwMode="auto">
            <a:xfrm>
              <a:off x="898046" y="3332891"/>
              <a:ext cx="7347908"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800">
                  <a:solidFill>
                    <a:schemeClr val="tx1"/>
                  </a:solidFill>
                  <a:latin typeface="Times New Roman" pitchFamily="18" charset="0"/>
                </a:defRPr>
              </a:lvl1pPr>
              <a:lvl2pPr marL="742950" indent="-285750" eaLnBrk="0" hangingPunct="0">
                <a:defRPr sz="2800">
                  <a:solidFill>
                    <a:schemeClr val="tx1"/>
                  </a:solidFill>
                  <a:latin typeface="Times New Roman" pitchFamily="18" charset="0"/>
                </a:defRPr>
              </a:lvl2pPr>
              <a:lvl3pPr marL="1143000" indent="-228600" eaLnBrk="0" hangingPunct="0">
                <a:defRPr sz="2800">
                  <a:solidFill>
                    <a:schemeClr val="tx1"/>
                  </a:solidFill>
                  <a:latin typeface="Times New Roman" pitchFamily="18" charset="0"/>
                </a:defRPr>
              </a:lvl3pPr>
              <a:lvl4pPr marL="1600200" indent="-228600" eaLnBrk="0" hangingPunct="0">
                <a:defRPr sz="2800">
                  <a:solidFill>
                    <a:schemeClr val="tx1"/>
                  </a:solidFill>
                  <a:latin typeface="Times New Roman" pitchFamily="18" charset="0"/>
                </a:defRPr>
              </a:lvl4pPr>
              <a:lvl5pPr marL="2057400" indent="-228600" eaLnBrk="0" hangingPunct="0">
                <a:defRPr sz="2800">
                  <a:solidFill>
                    <a:schemeClr val="tx1"/>
                  </a:solidFill>
                  <a:latin typeface="Times New Roman" pitchFamily="18" charset="0"/>
                </a:defRPr>
              </a:lvl5pPr>
              <a:lvl6pPr marL="2514600" indent="-228600" eaLnBrk="0" fontAlgn="base" hangingPunct="0">
                <a:spcBef>
                  <a:spcPct val="0"/>
                </a:spcBef>
                <a:spcAft>
                  <a:spcPct val="0"/>
                </a:spcAft>
                <a:defRPr sz="2800">
                  <a:solidFill>
                    <a:schemeClr val="tx1"/>
                  </a:solidFill>
                  <a:latin typeface="Times New Roman" pitchFamily="18" charset="0"/>
                </a:defRPr>
              </a:lvl6pPr>
              <a:lvl7pPr marL="2971800" indent="-228600" eaLnBrk="0" fontAlgn="base" hangingPunct="0">
                <a:spcBef>
                  <a:spcPct val="0"/>
                </a:spcBef>
                <a:spcAft>
                  <a:spcPct val="0"/>
                </a:spcAft>
                <a:defRPr sz="2800">
                  <a:solidFill>
                    <a:schemeClr val="tx1"/>
                  </a:solidFill>
                  <a:latin typeface="Times New Roman" pitchFamily="18" charset="0"/>
                </a:defRPr>
              </a:lvl7pPr>
              <a:lvl8pPr marL="3429000" indent="-228600" eaLnBrk="0" fontAlgn="base" hangingPunct="0">
                <a:spcBef>
                  <a:spcPct val="0"/>
                </a:spcBef>
                <a:spcAft>
                  <a:spcPct val="0"/>
                </a:spcAft>
                <a:defRPr sz="2800">
                  <a:solidFill>
                    <a:schemeClr val="tx1"/>
                  </a:solidFill>
                  <a:latin typeface="Times New Roman" pitchFamily="18" charset="0"/>
                </a:defRPr>
              </a:lvl8pPr>
              <a:lvl9pPr marL="3886200" indent="-228600" eaLnBrk="0" fontAlgn="base" hangingPunct="0">
                <a:spcBef>
                  <a:spcPct val="0"/>
                </a:spcBef>
                <a:spcAft>
                  <a:spcPct val="0"/>
                </a:spcAft>
                <a:defRPr sz="2800">
                  <a:solidFill>
                    <a:schemeClr val="tx1"/>
                  </a:solidFill>
                  <a:latin typeface="Times New Roman" pitchFamily="18" charset="0"/>
                </a:defRPr>
              </a:lvl9pPr>
            </a:lstStyle>
            <a:p>
              <a:pPr algn="ctr" eaLnBrk="1" hangingPunct="1"/>
              <a:r>
                <a:rPr lang="en-US" sz="2400" dirty="0" smtClean="0">
                  <a:latin typeface="Arial" panose="020B0604020202020204" pitchFamily="34" charset="0"/>
                  <a:cs typeface="Arial" panose="020B0604020202020204" pitchFamily="34" charset="0"/>
                </a:rPr>
                <a:t>The NAVSUP FLC Norfolk, NDW</a:t>
              </a:r>
              <a:endParaRPr lang="en-US" sz="2400" dirty="0">
                <a:latin typeface="Arial" panose="020B0604020202020204" pitchFamily="34" charset="0"/>
                <a:cs typeface="Arial" panose="020B0604020202020204" pitchFamily="34" charset="0"/>
              </a:endParaRPr>
            </a:p>
            <a:p>
              <a:pPr algn="ctr" eaLnBrk="1" hangingPunct="1"/>
              <a:r>
                <a:rPr lang="en-US" sz="2400" dirty="0" smtClean="0">
                  <a:latin typeface="Arial" panose="020B0604020202020204" pitchFamily="34" charset="0"/>
                  <a:cs typeface="Arial" panose="020B0604020202020204" pitchFamily="34" charset="0"/>
                </a:rPr>
                <a:t>Official Mail Manager Training</a:t>
              </a:r>
              <a:endParaRPr lang="en-US" sz="2400" dirty="0">
                <a:latin typeface="Arial" panose="020B0604020202020204" pitchFamily="34" charset="0"/>
                <a:cs typeface="Arial" panose="020B0604020202020204" pitchFamily="34" charset="0"/>
              </a:endParaRPr>
            </a:p>
          </p:txBody>
        </p:sp>
      </p:grpSp>
      <p:sp>
        <p:nvSpPr>
          <p:cNvPr id="6" name="TextBox 5"/>
          <p:cNvSpPr txBox="1"/>
          <p:nvPr/>
        </p:nvSpPr>
        <p:spPr>
          <a:xfrm flipH="1">
            <a:off x="2319554" y="3105119"/>
            <a:ext cx="4114799" cy="523220"/>
          </a:xfrm>
          <a:prstGeom prst="rect">
            <a:avLst/>
          </a:prstGeom>
          <a:noFill/>
        </p:spPr>
        <p:txBody>
          <a:bodyPr wrap="square" rtlCol="0">
            <a:spAutoFit/>
          </a:bodyPr>
          <a:lstStyle/>
          <a:p>
            <a:pPr algn="ctr"/>
            <a:r>
              <a:rPr lang="en-US" sz="2800" b="1" dirty="0" smtClean="0"/>
              <a:t>JENNIFER D STARKS</a:t>
            </a:r>
            <a:endParaRPr lang="en-US" sz="2800" b="1" dirty="0"/>
          </a:p>
        </p:txBody>
      </p:sp>
      <p:sp>
        <p:nvSpPr>
          <p:cNvPr id="11" name="Slide Number Placeholder 10"/>
          <p:cNvSpPr>
            <a:spLocks noGrp="1"/>
          </p:cNvSpPr>
          <p:nvPr>
            <p:ph type="sldNum" sz="quarter" idx="12"/>
          </p:nvPr>
        </p:nvSpPr>
        <p:spPr>
          <a:xfrm>
            <a:off x="6734694" y="6356350"/>
            <a:ext cx="2133600" cy="365125"/>
          </a:xfrm>
        </p:spPr>
        <p:txBody>
          <a:bodyPr/>
          <a:lstStyle/>
          <a:p>
            <a:fld id="{54918DB5-5C5E-4719-AB10-B681C3A49695}" type="slidenum">
              <a:rPr lang="en-US" smtClean="0">
                <a:solidFill>
                  <a:schemeClr val="tx1"/>
                </a:solidFill>
              </a:rPr>
              <a:t>46</a:t>
            </a:fld>
            <a:endParaRPr lang="en-US" dirty="0">
              <a:solidFill>
                <a:schemeClr val="tx1"/>
              </a:solidFill>
            </a:endParaRPr>
          </a:p>
        </p:txBody>
      </p:sp>
      <p:sp>
        <p:nvSpPr>
          <p:cNvPr id="3" name="TextBox 2"/>
          <p:cNvSpPr txBox="1"/>
          <p:nvPr/>
        </p:nvSpPr>
        <p:spPr>
          <a:xfrm>
            <a:off x="1447800" y="5158741"/>
            <a:ext cx="1752600" cy="369332"/>
          </a:xfrm>
          <a:prstGeom prst="rect">
            <a:avLst/>
          </a:prstGeom>
          <a:noFill/>
        </p:spPr>
        <p:txBody>
          <a:bodyPr wrap="square" rtlCol="0">
            <a:spAutoFit/>
          </a:bodyPr>
          <a:lstStyle/>
          <a:p>
            <a:r>
              <a:rPr lang="en-US" dirty="0" smtClean="0"/>
              <a:t>03 MAR 20</a:t>
            </a:r>
            <a:endParaRPr lang="en-US" dirty="0"/>
          </a:p>
        </p:txBody>
      </p:sp>
    </p:spTree>
    <p:extLst>
      <p:ext uri="{BB962C8B-B14F-4D97-AF65-F5344CB8AC3E}">
        <p14:creationId xmlns:p14="http://schemas.microsoft.com/office/powerpoint/2010/main" val="415810412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idx="4294967295"/>
          </p:nvPr>
        </p:nvSpPr>
        <p:spPr>
          <a:xfrm>
            <a:off x="228600" y="1295400"/>
            <a:ext cx="8229600" cy="4800600"/>
          </a:xfrm>
          <a:prstGeom prst="rect">
            <a:avLst/>
          </a:prstGeom>
        </p:spPr>
        <p:txBody>
          <a:bodyPr/>
          <a:lstStyle/>
          <a:p>
            <a:pPr eaLnBrk="1" hangingPunct="1">
              <a:defRPr/>
            </a:pPr>
            <a:r>
              <a:rPr lang="en-US" altLang="en-US" sz="3200" b="1" dirty="0" smtClean="0">
                <a:latin typeface="Times New Roman" panose="02020603050405020304" pitchFamily="18" charset="0"/>
                <a:cs typeface="Times New Roman" panose="02020603050405020304" pitchFamily="18" charset="0"/>
              </a:rPr>
              <a:t>What is Official Mail?</a:t>
            </a:r>
            <a:br>
              <a:rPr lang="en-US" altLang="en-US" sz="3200" b="1" dirty="0" smtClean="0">
                <a:latin typeface="Times New Roman" panose="02020603050405020304" pitchFamily="18" charset="0"/>
                <a:cs typeface="Times New Roman" panose="02020603050405020304" pitchFamily="18" charset="0"/>
              </a:rPr>
            </a:br>
            <a:r>
              <a:rPr lang="en-US" altLang="en-US" sz="3200" b="1" dirty="0" smtClean="0">
                <a:latin typeface="Times New Roman" panose="02020603050405020304" pitchFamily="18" charset="0"/>
                <a:cs typeface="Times New Roman" panose="02020603050405020304" pitchFamily="18" charset="0"/>
              </a:rPr>
              <a:t> </a:t>
            </a:r>
            <a:br>
              <a:rPr lang="en-US" altLang="en-US" sz="3200" b="1" dirty="0" smtClean="0">
                <a:latin typeface="Times New Roman" panose="02020603050405020304" pitchFamily="18" charset="0"/>
                <a:cs typeface="Times New Roman" panose="02020603050405020304" pitchFamily="18" charset="0"/>
              </a:rPr>
            </a:br>
            <a:r>
              <a:rPr lang="en-US" altLang="en-US" sz="3600" dirty="0">
                <a:latin typeface="Times New Roman" panose="02020603050405020304" pitchFamily="18" charset="0"/>
                <a:cs typeface="Times New Roman" panose="02020603050405020304" pitchFamily="18" charset="0"/>
              </a:rPr>
              <a:t>Matter that pertains </a:t>
            </a:r>
            <a:r>
              <a:rPr lang="en-US" altLang="en-US" sz="3600" b="1" i="1" u="sng" dirty="0">
                <a:latin typeface="Times New Roman" panose="02020603050405020304" pitchFamily="18" charset="0"/>
                <a:cs typeface="Times New Roman" panose="02020603050405020304" pitchFamily="18" charset="0"/>
              </a:rPr>
              <a:t>solely</a:t>
            </a:r>
            <a:r>
              <a:rPr lang="en-US" altLang="en-US" sz="3600" dirty="0">
                <a:latin typeface="Times New Roman" panose="02020603050405020304" pitchFamily="18" charset="0"/>
                <a:cs typeface="Times New Roman" panose="02020603050405020304" pitchFamily="18" charset="0"/>
              </a:rPr>
              <a:t> to the business of the U.S. Government.  Official </a:t>
            </a:r>
            <a:r>
              <a:rPr lang="en-US" altLang="en-US" sz="3600" b="1" i="1" u="sng" dirty="0">
                <a:latin typeface="Times New Roman" panose="02020603050405020304" pitchFamily="18" charset="0"/>
                <a:cs typeface="Times New Roman" panose="02020603050405020304" pitchFamily="18" charset="0"/>
              </a:rPr>
              <a:t>matter </a:t>
            </a:r>
            <a:r>
              <a:rPr lang="en-US" altLang="en-US" sz="3600" dirty="0">
                <a:latin typeface="Times New Roman" panose="02020603050405020304" pitchFamily="18" charset="0"/>
                <a:cs typeface="Times New Roman" panose="02020603050405020304" pitchFamily="18" charset="0"/>
              </a:rPr>
              <a:t>becomes official </a:t>
            </a:r>
            <a:r>
              <a:rPr lang="en-US" altLang="en-US" sz="3600" b="1" i="1" u="sng" dirty="0">
                <a:latin typeface="Times New Roman" panose="02020603050405020304" pitchFamily="18" charset="0"/>
                <a:cs typeface="Times New Roman" panose="02020603050405020304" pitchFamily="18" charset="0"/>
              </a:rPr>
              <a:t>mail </a:t>
            </a:r>
            <a:r>
              <a:rPr lang="en-US" altLang="en-US" sz="3600" dirty="0">
                <a:latin typeface="Times New Roman" panose="02020603050405020304" pitchFamily="18" charset="0"/>
                <a:cs typeface="Times New Roman" panose="02020603050405020304" pitchFamily="18" charset="0"/>
              </a:rPr>
              <a:t>once it is postmarked/metered, or  is placed under USPS control, which ever comes first. </a:t>
            </a:r>
            <a:br>
              <a:rPr lang="en-US" altLang="en-US" sz="3600" dirty="0">
                <a:latin typeface="Times New Roman" panose="02020603050405020304" pitchFamily="18" charset="0"/>
                <a:cs typeface="Times New Roman" panose="02020603050405020304" pitchFamily="18" charset="0"/>
              </a:rPr>
            </a:br>
            <a:r>
              <a:rPr lang="en-US" altLang="en-US" dirty="0"/>
              <a:t/>
            </a:r>
            <a:br>
              <a:rPr lang="en-US" altLang="en-US" dirty="0"/>
            </a:br>
            <a:endParaRPr lang="en-US" altLang="en-US" dirty="0" smtClean="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idx="4294967295"/>
          </p:nvPr>
        </p:nvSpPr>
        <p:spPr>
          <a:xfrm>
            <a:off x="304800" y="1219200"/>
            <a:ext cx="8229600" cy="5105400"/>
          </a:xfrm>
          <a:prstGeom prst="rect">
            <a:avLst/>
          </a:prstGeom>
        </p:spPr>
        <p:txBody>
          <a:bodyPr/>
          <a:lstStyle/>
          <a:p>
            <a:pPr eaLnBrk="1" hangingPunct="1">
              <a:defRPr/>
            </a:pPr>
            <a:r>
              <a:rPr lang="en-US" altLang="en-US" sz="3200" b="1" dirty="0" smtClean="0">
                <a:latin typeface="Times New Roman" panose="02020603050405020304" pitchFamily="18" charset="0"/>
                <a:cs typeface="Times New Roman" panose="02020603050405020304" pitchFamily="18" charset="0"/>
              </a:rPr>
              <a:t>What is an </a:t>
            </a:r>
            <a:br>
              <a:rPr lang="en-US" altLang="en-US" sz="3200" b="1" dirty="0" smtClean="0">
                <a:latin typeface="Times New Roman" panose="02020603050405020304" pitchFamily="18" charset="0"/>
                <a:cs typeface="Times New Roman" panose="02020603050405020304" pitchFamily="18" charset="0"/>
              </a:rPr>
            </a:br>
            <a:r>
              <a:rPr lang="en-US" altLang="en-US" sz="3200" b="1" dirty="0" smtClean="0">
                <a:latin typeface="Times New Roman" panose="02020603050405020304" pitchFamily="18" charset="0"/>
                <a:cs typeface="Times New Roman" panose="02020603050405020304" pitchFamily="18" charset="0"/>
              </a:rPr>
              <a:t>Official Mail Manager (OMM)?</a:t>
            </a:r>
            <a:br>
              <a:rPr lang="en-US" altLang="en-US" sz="3200" b="1" dirty="0" smtClean="0">
                <a:latin typeface="Times New Roman" panose="02020603050405020304" pitchFamily="18" charset="0"/>
                <a:cs typeface="Times New Roman" panose="02020603050405020304" pitchFamily="18" charset="0"/>
              </a:rPr>
            </a:br>
            <a:r>
              <a:rPr lang="en-US" altLang="en-US" sz="3200" dirty="0">
                <a:latin typeface="Times New Roman" panose="02020603050405020304" pitchFamily="18" charset="0"/>
                <a:cs typeface="Times New Roman" panose="02020603050405020304" pitchFamily="18" charset="0"/>
              </a:rPr>
              <a:t/>
            </a:r>
            <a:br>
              <a:rPr lang="en-US" altLang="en-US" sz="3200" dirty="0">
                <a:latin typeface="Times New Roman" panose="02020603050405020304" pitchFamily="18" charset="0"/>
                <a:cs typeface="Times New Roman" panose="02020603050405020304" pitchFamily="18" charset="0"/>
              </a:rPr>
            </a:br>
            <a:r>
              <a:rPr lang="en-US" altLang="en-US" sz="2400" dirty="0">
                <a:latin typeface="Times New Roman" panose="02020603050405020304" pitchFamily="18" charset="0"/>
                <a:cs typeface="Times New Roman" panose="02020603050405020304" pitchFamily="18" charset="0"/>
              </a:rPr>
              <a:t>Representative for a Command, Activity, or Detachment who is responsible for  administration of the Official Mail Cost Control Program (OMCCP) for their Area of Operation (AOR).  The OMM is also responsible for the oversight of the activities internal official mail system.</a:t>
            </a:r>
            <a:r>
              <a:rPr lang="en-US" altLang="en-US" sz="4000" dirty="0"/>
              <a:t/>
            </a:r>
            <a:br>
              <a:rPr lang="en-US" altLang="en-US" sz="4000" dirty="0"/>
            </a:br>
            <a:endParaRPr lang="en-US" altLang="en-US" sz="4000" dirty="0" smtClean="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457200" y="1447800"/>
            <a:ext cx="8305799" cy="3539430"/>
          </a:xfrm>
          <a:prstGeom prst="rect">
            <a:avLst/>
          </a:prstGeom>
        </p:spPr>
        <p:txBody>
          <a:bodyPr wrap="square">
            <a:spAutoFit/>
          </a:bodyPr>
          <a:lstStyle/>
          <a:p>
            <a:pPr algn="ctr"/>
            <a:r>
              <a:rPr lang="en-US" sz="3200" b="1" cap="all" dirty="0">
                <a:latin typeface="Times New Roman" pitchFamily="18" charset="0"/>
                <a:cs typeface="Times New Roman" pitchFamily="18" charset="0"/>
              </a:rPr>
              <a:t>Who can be an </a:t>
            </a:r>
            <a:r>
              <a:rPr lang="en-US" sz="3200" b="1" cap="all" dirty="0" smtClean="0">
                <a:latin typeface="Times New Roman" pitchFamily="18" charset="0"/>
                <a:cs typeface="Times New Roman" pitchFamily="18" charset="0"/>
              </a:rPr>
              <a:t>OMM</a:t>
            </a:r>
          </a:p>
          <a:p>
            <a:endParaRPr lang="en-US" sz="2000" dirty="0" smtClean="0">
              <a:latin typeface="Times New Roman" pitchFamily="18" charset="0"/>
              <a:cs typeface="Times New Roman" pitchFamily="18" charset="0"/>
            </a:endParaRPr>
          </a:p>
          <a:p>
            <a:pPr marL="457200" indent="-457200">
              <a:buFont typeface="Arial" panose="020B0604020202020204" pitchFamily="34" charset="0"/>
              <a:buChar char="•"/>
            </a:pPr>
            <a:r>
              <a:rPr lang="en-US" sz="2400" dirty="0" smtClean="0">
                <a:latin typeface="Times New Roman" pitchFamily="18" charset="0"/>
                <a:cs typeface="Times New Roman" pitchFamily="18" charset="0"/>
              </a:rPr>
              <a:t>Any </a:t>
            </a:r>
            <a:r>
              <a:rPr lang="en-US" sz="2400" dirty="0">
                <a:latin typeface="Times New Roman" pitchFamily="18" charset="0"/>
                <a:cs typeface="Times New Roman" pitchFamily="18" charset="0"/>
              </a:rPr>
              <a:t>commissioned or warrant officer</a:t>
            </a:r>
          </a:p>
          <a:p>
            <a:endParaRPr lang="en-US" sz="2400" dirty="0">
              <a:latin typeface="Times New Roman" pitchFamily="18" charset="0"/>
              <a:cs typeface="Times New Roman" pitchFamily="18" charset="0"/>
            </a:endParaRPr>
          </a:p>
          <a:p>
            <a:pPr marL="457200" indent="-457200">
              <a:buFont typeface="Arial" panose="020B0604020202020204" pitchFamily="34" charset="0"/>
              <a:buChar char="•"/>
            </a:pPr>
            <a:r>
              <a:rPr lang="en-US" sz="2400" dirty="0">
                <a:latin typeface="Times New Roman" pitchFamily="18" charset="0"/>
                <a:cs typeface="Times New Roman" pitchFamily="18" charset="0"/>
              </a:rPr>
              <a:t>Any non-commissioned officer (NCO), E-6 or above.</a:t>
            </a:r>
          </a:p>
          <a:p>
            <a:endParaRPr lang="en-US" sz="2400" dirty="0">
              <a:latin typeface="Times New Roman" pitchFamily="18" charset="0"/>
              <a:cs typeface="Times New Roman" pitchFamily="18" charset="0"/>
            </a:endParaRPr>
          </a:p>
          <a:p>
            <a:pPr marL="457200" indent="-457200">
              <a:buFont typeface="Arial" panose="020B0604020202020204" pitchFamily="34" charset="0"/>
              <a:buChar char="•"/>
            </a:pPr>
            <a:r>
              <a:rPr lang="en-US" sz="2400" dirty="0">
                <a:latin typeface="Times New Roman" pitchFamily="18" charset="0"/>
                <a:cs typeface="Times New Roman" pitchFamily="18" charset="0"/>
              </a:rPr>
              <a:t>Any civilian (GS) employee (</a:t>
            </a:r>
            <a:r>
              <a:rPr lang="en-US" sz="2400" dirty="0" smtClean="0">
                <a:latin typeface="Times New Roman" pitchFamily="18" charset="0"/>
                <a:cs typeface="Times New Roman" pitchFamily="18" charset="0"/>
              </a:rPr>
              <a:t>GS-9 (or equivalent) or </a:t>
            </a:r>
            <a:r>
              <a:rPr lang="en-US" sz="2400" dirty="0">
                <a:latin typeface="Times New Roman" pitchFamily="18" charset="0"/>
                <a:cs typeface="Times New Roman" pitchFamily="18" charset="0"/>
              </a:rPr>
              <a:t>above).</a:t>
            </a:r>
            <a:endParaRPr lang="en-US" sz="2400" dirty="0"/>
          </a:p>
          <a:p>
            <a:endParaRPr lang="en-US" sz="3200" cap="all" dirty="0" smtClean="0">
              <a:latin typeface="Times New Roman" pitchFamily="18" charset="0"/>
              <a:cs typeface="Times New Roman" pitchFamily="18" charset="0"/>
            </a:endParaRPr>
          </a:p>
          <a:p>
            <a:pPr algn="ctr"/>
            <a:endParaRPr lang="en-US" sz="2000" cap="all"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304800" y="1371600"/>
            <a:ext cx="8610600" cy="3170099"/>
          </a:xfrm>
          <a:prstGeom prst="rect">
            <a:avLst/>
          </a:prstGeom>
        </p:spPr>
        <p:txBody>
          <a:bodyPr wrap="square">
            <a:spAutoFit/>
          </a:bodyPr>
          <a:lstStyle/>
          <a:p>
            <a:pPr algn="ctr"/>
            <a:r>
              <a:rPr lang="en-US" sz="3200" b="1" cap="all" dirty="0">
                <a:latin typeface="Times New Roman" pitchFamily="18" charset="0"/>
                <a:cs typeface="Times New Roman" pitchFamily="18" charset="0"/>
              </a:rPr>
              <a:t>Assistant </a:t>
            </a:r>
            <a:r>
              <a:rPr lang="en-US" sz="3200" b="1" cap="all" dirty="0" smtClean="0">
                <a:latin typeface="Times New Roman" pitchFamily="18" charset="0"/>
                <a:cs typeface="Times New Roman" pitchFamily="18" charset="0"/>
              </a:rPr>
              <a:t>OMM</a:t>
            </a:r>
          </a:p>
          <a:p>
            <a:pPr algn="ctr"/>
            <a:endParaRPr lang="en-US" sz="2400" b="1" cap="all" dirty="0">
              <a:latin typeface="Times New Roman" pitchFamily="18" charset="0"/>
              <a:cs typeface="Times New Roman" pitchFamily="18" charset="0"/>
            </a:endParaRPr>
          </a:p>
          <a:p>
            <a:pPr marL="457200" indent="-457200">
              <a:buFont typeface="Arial" panose="020B0604020202020204" pitchFamily="34" charset="0"/>
              <a:buChar char="•"/>
            </a:pPr>
            <a:r>
              <a:rPr lang="en-US" sz="2400" dirty="0">
                <a:latin typeface="Times New Roman" pitchFamily="18" charset="0"/>
                <a:cs typeface="Times New Roman" pitchFamily="18" charset="0"/>
              </a:rPr>
              <a:t>Commands/Activities may appoint an Assistant OMM to perform the OMM duties when the OMM is </a:t>
            </a:r>
            <a:r>
              <a:rPr lang="en-US" sz="2400" dirty="0" smtClean="0">
                <a:latin typeface="Times New Roman" pitchFamily="18" charset="0"/>
                <a:cs typeface="Times New Roman" pitchFamily="18" charset="0"/>
              </a:rPr>
              <a:t>unable.</a:t>
            </a:r>
            <a:endParaRPr lang="en-US" sz="2400" dirty="0">
              <a:latin typeface="Times New Roman" pitchFamily="18" charset="0"/>
              <a:cs typeface="Times New Roman" pitchFamily="18" charset="0"/>
            </a:endParaRPr>
          </a:p>
          <a:p>
            <a:pPr>
              <a:buNone/>
            </a:pPr>
            <a:endParaRPr lang="en-US" sz="2400" dirty="0">
              <a:latin typeface="Times New Roman" pitchFamily="18" charset="0"/>
              <a:cs typeface="Times New Roman" pitchFamily="18" charset="0"/>
            </a:endParaRPr>
          </a:p>
          <a:p>
            <a:pPr marL="457200" indent="-457200">
              <a:buFont typeface="Arial" panose="020B0604020202020204" pitchFamily="34" charset="0"/>
              <a:buChar char="•"/>
            </a:pPr>
            <a:r>
              <a:rPr lang="en-US" sz="2400" dirty="0">
                <a:latin typeface="Times New Roman" pitchFamily="18" charset="0"/>
                <a:cs typeface="Times New Roman" pitchFamily="18" charset="0"/>
              </a:rPr>
              <a:t>Anyone meeting the requirements to be an OMM may be designated as an AOMM.</a:t>
            </a:r>
          </a:p>
          <a:p>
            <a:pPr algn="ctr"/>
            <a:endParaRPr lang="en-US" sz="2400" b="1" cap="all"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228600" y="1371600"/>
            <a:ext cx="8686800" cy="4068806"/>
          </a:xfrm>
          <a:prstGeom prst="rect">
            <a:avLst/>
          </a:prstGeom>
        </p:spPr>
        <p:txBody>
          <a:bodyPr wrap="square">
            <a:spAutoFit/>
          </a:bodyPr>
          <a:lstStyle/>
          <a:p>
            <a:pPr algn="ctr"/>
            <a:r>
              <a:rPr lang="en-US" sz="3200" b="1" cap="all" dirty="0">
                <a:latin typeface="Times New Roman" pitchFamily="18" charset="0"/>
                <a:cs typeface="Times New Roman" pitchFamily="18" charset="0"/>
              </a:rPr>
              <a:t>Appointing an </a:t>
            </a:r>
            <a:r>
              <a:rPr lang="en-US" sz="3200" b="1" cap="all" dirty="0" smtClean="0">
                <a:latin typeface="Times New Roman" pitchFamily="18" charset="0"/>
                <a:cs typeface="Times New Roman" pitchFamily="18" charset="0"/>
              </a:rPr>
              <a:t>OMM</a:t>
            </a:r>
          </a:p>
          <a:p>
            <a:pPr algn="ctr"/>
            <a:endParaRPr lang="en-US" sz="3200" b="1" cap="all" dirty="0" smtClean="0">
              <a:latin typeface="Times New Roman" pitchFamily="18" charset="0"/>
              <a:cs typeface="Times New Roman" pitchFamily="18" charset="0"/>
            </a:endParaRPr>
          </a:p>
          <a:p>
            <a:pPr marL="457200" indent="-457200">
              <a:lnSpc>
                <a:spcPct val="90000"/>
              </a:lnSpc>
              <a:buFont typeface="Arial" panose="020B0604020202020204" pitchFamily="34" charset="0"/>
              <a:buChar char="•"/>
            </a:pPr>
            <a:r>
              <a:rPr lang="en-US" sz="2400" dirty="0">
                <a:latin typeface="Times New Roman" pitchFamily="18" charset="0"/>
                <a:cs typeface="Times New Roman" pitchFamily="18" charset="0"/>
              </a:rPr>
              <a:t>Installations, units, staff elements, and the DOD Components shall appoint OMMs. </a:t>
            </a:r>
            <a:endParaRPr lang="en-US" sz="2400" dirty="0" smtClean="0">
              <a:latin typeface="Times New Roman" pitchFamily="18" charset="0"/>
              <a:cs typeface="Times New Roman" pitchFamily="18" charset="0"/>
            </a:endParaRPr>
          </a:p>
          <a:p>
            <a:pPr marL="457200" indent="-457200">
              <a:lnSpc>
                <a:spcPct val="90000"/>
              </a:lnSpc>
              <a:buFont typeface="Arial" panose="020B0604020202020204" pitchFamily="34" charset="0"/>
              <a:buChar char="•"/>
            </a:pPr>
            <a:endParaRPr lang="en-US" sz="2400" dirty="0">
              <a:latin typeface="Times New Roman" pitchFamily="18" charset="0"/>
              <a:cs typeface="Times New Roman" pitchFamily="18" charset="0"/>
            </a:endParaRPr>
          </a:p>
          <a:p>
            <a:pPr marL="457200" indent="-457200">
              <a:lnSpc>
                <a:spcPct val="90000"/>
              </a:lnSpc>
              <a:buFont typeface="Arial" panose="020B0604020202020204" pitchFamily="34" charset="0"/>
              <a:buChar char="•"/>
            </a:pPr>
            <a:r>
              <a:rPr lang="en-US" sz="2400" dirty="0">
                <a:latin typeface="Times New Roman" pitchFamily="18" charset="0"/>
                <a:cs typeface="Times New Roman" pitchFamily="18" charset="0"/>
              </a:rPr>
              <a:t>Appointments will be made in writing and shall include the appointees' official mailing address, email address, phone numbers and sample signature</a:t>
            </a:r>
            <a:r>
              <a:rPr lang="en-US" sz="2400" dirty="0" smtClean="0">
                <a:latin typeface="Times New Roman" pitchFamily="18" charset="0"/>
                <a:cs typeface="Times New Roman" pitchFamily="18" charset="0"/>
              </a:rPr>
              <a:t>.</a:t>
            </a:r>
          </a:p>
          <a:p>
            <a:pPr marL="457200" indent="-457200">
              <a:lnSpc>
                <a:spcPct val="90000"/>
              </a:lnSpc>
              <a:buFont typeface="Arial" panose="020B0604020202020204" pitchFamily="34" charset="0"/>
              <a:buChar char="•"/>
            </a:pPr>
            <a:endParaRPr lang="en-US" sz="2400" dirty="0">
              <a:latin typeface="Times New Roman" pitchFamily="18" charset="0"/>
              <a:cs typeface="Times New Roman" pitchFamily="18" charset="0"/>
            </a:endParaRPr>
          </a:p>
          <a:p>
            <a:pPr marL="457200" indent="-457200">
              <a:lnSpc>
                <a:spcPct val="90000"/>
              </a:lnSpc>
              <a:buFont typeface="Arial" panose="020B0604020202020204" pitchFamily="34" charset="0"/>
              <a:buChar char="•"/>
            </a:pPr>
            <a:r>
              <a:rPr lang="en-US" sz="2400" dirty="0">
                <a:latin typeface="Times New Roman" pitchFamily="18" charset="0"/>
                <a:cs typeface="Times New Roman" pitchFamily="18" charset="0"/>
              </a:rPr>
              <a:t>Appointment letters will be provided to your installation OMM, or next higher command</a:t>
            </a:r>
            <a:endParaRPr lang="en-US" sz="2400" b="1" cap="all"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2_Banner with yellow bar">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3_Banner with yellow bar">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Mountain Top</Template>
  <TotalTime>1153</TotalTime>
  <Words>2774</Words>
  <Application>Microsoft Office PowerPoint</Application>
  <PresentationFormat>On-screen Show (4:3)</PresentationFormat>
  <Paragraphs>347</Paragraphs>
  <Slides>46</Slides>
  <Notes>7</Notes>
  <HiddenSlides>0</HiddenSlides>
  <MMClips>0</MMClips>
  <ScaleCrop>false</ScaleCrop>
  <HeadingPairs>
    <vt:vector size="8" baseType="variant">
      <vt:variant>
        <vt:lpstr>Fonts Used</vt:lpstr>
      </vt:variant>
      <vt:variant>
        <vt:i4>10</vt:i4>
      </vt:variant>
      <vt:variant>
        <vt:lpstr>Theme</vt:lpstr>
      </vt:variant>
      <vt:variant>
        <vt:i4>2</vt:i4>
      </vt:variant>
      <vt:variant>
        <vt:lpstr>Embedded OLE Servers</vt:lpstr>
      </vt:variant>
      <vt:variant>
        <vt:i4>1</vt:i4>
      </vt:variant>
      <vt:variant>
        <vt:lpstr>Slide Titles</vt:lpstr>
      </vt:variant>
      <vt:variant>
        <vt:i4>46</vt:i4>
      </vt:variant>
    </vt:vector>
  </HeadingPairs>
  <TitlesOfParts>
    <vt:vector size="59" baseType="lpstr">
      <vt:lpstr>Agency FB</vt:lpstr>
      <vt:lpstr>Arial</vt:lpstr>
      <vt:lpstr>Bookman Old Style</vt:lpstr>
      <vt:lpstr>Calibri</vt:lpstr>
      <vt:lpstr>Comic Sans MS</vt:lpstr>
      <vt:lpstr>Courier New</vt:lpstr>
      <vt:lpstr>Helvetica</vt:lpstr>
      <vt:lpstr>Monotype Corsiva</vt:lpstr>
      <vt:lpstr>Times New Roman</vt:lpstr>
      <vt:lpstr>Wingdings</vt:lpstr>
      <vt:lpstr>2_Banner with yellow bar</vt:lpstr>
      <vt:lpstr>3_Banner with yellow bar</vt:lpstr>
      <vt:lpstr>Worksheet</vt:lpstr>
      <vt:lpstr>PowerPoint Presentation</vt:lpstr>
      <vt:lpstr>OBJECTIVE </vt:lpstr>
      <vt:lpstr>REFERENCES</vt:lpstr>
      <vt:lpstr>Useful Web Sites</vt:lpstr>
      <vt:lpstr>What is Official Mail?   Matter that pertains solely to the business of the U.S. Government.  Official matter becomes official mail once it is postmarked/metered, or  is placed under USPS control, which ever comes first.   </vt:lpstr>
      <vt:lpstr>What is an  Official Mail Manager (OMM)?  Representative for a Command, Activity, or Detachment who is responsible for  administration of the Official Mail Cost Control Program (OMCCP) for their Area of Operation (AOR).  The OMM is also responsible for the oversight of the activities internal official mail system.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SAMPLE RETURN ADDRESS FORMAT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RECOGNIZING SUSPICIOUS MAIL</vt:lpstr>
      <vt:lpstr>RECOGNIZING SUSPICIOUS MAIL (cont.)</vt:lpstr>
      <vt:lpstr>PowerPoint Presentation</vt:lpstr>
      <vt:lpstr>SUSPICIOUS MAIL  SECURITY MEASURES</vt:lpstr>
      <vt:lpstr>PowerPoint Presentation</vt:lpstr>
      <vt:lpstr>PowerPoint Presentation</vt:lpstr>
    </vt:vector>
  </TitlesOfParts>
  <Company>US Army Ft Lewis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OFFICIAL MAIL MANAGER (OMM)</dc:title>
  <dc:creator>US Army, Fort Lewis WA.</dc:creator>
  <cp:lastModifiedBy>Smart, David J CIV NAVSUP FLC Norfolk Code 415.7, 415.7</cp:lastModifiedBy>
  <cp:revision>82</cp:revision>
  <cp:lastPrinted>2020-03-11T13:43:09Z</cp:lastPrinted>
  <dcterms:created xsi:type="dcterms:W3CDTF">2007-03-27T22:17:56Z</dcterms:created>
  <dcterms:modified xsi:type="dcterms:W3CDTF">2022-05-05T16:55:53Z</dcterms:modified>
</cp:coreProperties>
</file>